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4.xml" ContentType="application/vnd.openxmlformats-officedocument.them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 id="2147483888" r:id="rId7"/>
    <p:sldMasterId id="2147483900" r:id="rId8"/>
  </p:sldMasterIdLst>
  <p:notesMasterIdLst>
    <p:notesMasterId r:id="rId24"/>
  </p:notesMasterIdLst>
  <p:sldIdLst>
    <p:sldId id="1783" r:id="rId9"/>
    <p:sldId id="602" r:id="rId10"/>
    <p:sldId id="1772" r:id="rId11"/>
    <p:sldId id="1787" r:id="rId12"/>
    <p:sldId id="1788" r:id="rId13"/>
    <p:sldId id="660" r:id="rId14"/>
    <p:sldId id="1731" r:id="rId15"/>
    <p:sldId id="1789" r:id="rId16"/>
    <p:sldId id="1786" r:id="rId17"/>
    <p:sldId id="1785" r:id="rId18"/>
    <p:sldId id="1732" r:id="rId19"/>
    <p:sldId id="296" r:id="rId20"/>
    <p:sldId id="1790" r:id="rId21"/>
    <p:sldId id="1781" r:id="rId22"/>
    <p:sldId id="1782"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9FEFD2-5B5E-A44B-AC89-FF392B3526F1}" v="208" dt="2024-10-09T01:56:43.2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201" autoAdjust="0"/>
    <p:restoredTop sz="88184" autoAdjust="0"/>
  </p:normalViewPr>
  <p:slideViewPr>
    <p:cSldViewPr snapToGrid="0">
      <p:cViewPr varScale="1">
        <p:scale>
          <a:sx n="92" d="100"/>
          <a:sy n="92" d="100"/>
        </p:scale>
        <p:origin x="184" y="4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hana Choudhury" userId="8bfadc28-a633-41a8-aacf-e9b58948d589" providerId="ADAL" clId="{887016FF-2764-BC4F-9CDD-409D9CACDD39}"/>
    <pc:docChg chg="undo custSel addSld delSld modSld sldOrd">
      <pc:chgData name="Farhana Choudhury" userId="8bfadc28-a633-41a8-aacf-e9b58948d589" providerId="ADAL" clId="{887016FF-2764-BC4F-9CDD-409D9CACDD39}" dt="2023-07-18T01:58:49.655" v="1688" actId="20577"/>
      <pc:docMkLst>
        <pc:docMk/>
      </pc:docMkLst>
      <pc:sldChg chg="del">
        <pc:chgData name="Farhana Choudhury" userId="8bfadc28-a633-41a8-aacf-e9b58948d589" providerId="ADAL" clId="{887016FF-2764-BC4F-9CDD-409D9CACDD39}" dt="2023-07-17T23:31:03.342" v="1447" actId="2696"/>
        <pc:sldMkLst>
          <pc:docMk/>
          <pc:sldMk cId="0" sldId="274"/>
        </pc:sldMkLst>
      </pc:sldChg>
      <pc:sldChg chg="del">
        <pc:chgData name="Farhana Choudhury" userId="8bfadc28-a633-41a8-aacf-e9b58948d589" providerId="ADAL" clId="{887016FF-2764-BC4F-9CDD-409D9CACDD39}" dt="2023-07-17T23:31:04.281" v="1448" actId="2696"/>
        <pc:sldMkLst>
          <pc:docMk/>
          <pc:sldMk cId="0" sldId="275"/>
        </pc:sldMkLst>
      </pc:sldChg>
      <pc:sldChg chg="del">
        <pc:chgData name="Farhana Choudhury" userId="8bfadc28-a633-41a8-aacf-e9b58948d589" providerId="ADAL" clId="{887016FF-2764-BC4F-9CDD-409D9CACDD39}" dt="2023-07-17T23:31:04.954" v="1449" actId="2696"/>
        <pc:sldMkLst>
          <pc:docMk/>
          <pc:sldMk cId="0" sldId="276"/>
        </pc:sldMkLst>
      </pc:sldChg>
      <pc:sldChg chg="del">
        <pc:chgData name="Farhana Choudhury" userId="8bfadc28-a633-41a8-aacf-e9b58948d589" providerId="ADAL" clId="{887016FF-2764-BC4F-9CDD-409D9CACDD39}" dt="2023-07-17T23:31:06.484" v="1451" actId="2696"/>
        <pc:sldMkLst>
          <pc:docMk/>
          <pc:sldMk cId="0" sldId="278"/>
        </pc:sldMkLst>
      </pc:sldChg>
      <pc:sldChg chg="del">
        <pc:chgData name="Farhana Choudhury" userId="8bfadc28-a633-41a8-aacf-e9b58948d589" providerId="ADAL" clId="{887016FF-2764-BC4F-9CDD-409D9CACDD39}" dt="2023-07-17T23:31:05.895" v="1450" actId="2696"/>
        <pc:sldMkLst>
          <pc:docMk/>
          <pc:sldMk cId="0" sldId="285"/>
        </pc:sldMkLst>
      </pc:sldChg>
      <pc:sldChg chg="modSp mod">
        <pc:chgData name="Farhana Choudhury" userId="8bfadc28-a633-41a8-aacf-e9b58948d589" providerId="ADAL" clId="{887016FF-2764-BC4F-9CDD-409D9CACDD39}" dt="2023-07-17T23:35:50.253" v="1583" actId="20577"/>
        <pc:sldMkLst>
          <pc:docMk/>
          <pc:sldMk cId="1710962101" sldId="296"/>
        </pc:sldMkLst>
        <pc:spChg chg="mod">
          <ac:chgData name="Farhana Choudhury" userId="8bfadc28-a633-41a8-aacf-e9b58948d589" providerId="ADAL" clId="{887016FF-2764-BC4F-9CDD-409D9CACDD39}" dt="2023-07-17T23:35:50.253" v="1583" actId="20577"/>
          <ac:spMkLst>
            <pc:docMk/>
            <pc:sldMk cId="1710962101" sldId="296"/>
            <ac:spMk id="2" creationId="{00000000-0000-0000-0000-000000000000}"/>
          </ac:spMkLst>
        </pc:spChg>
      </pc:sldChg>
      <pc:sldChg chg="modSp">
        <pc:chgData name="Farhana Choudhury" userId="8bfadc28-a633-41a8-aacf-e9b58948d589" providerId="ADAL" clId="{887016FF-2764-BC4F-9CDD-409D9CACDD39}" dt="2023-07-17T23:31:47.744" v="1461" actId="404"/>
        <pc:sldMkLst>
          <pc:docMk/>
          <pc:sldMk cId="3906150419" sldId="320"/>
        </pc:sldMkLst>
        <pc:spChg chg="mod">
          <ac:chgData name="Farhana Choudhury" userId="8bfadc28-a633-41a8-aacf-e9b58948d589" providerId="ADAL" clId="{887016FF-2764-BC4F-9CDD-409D9CACDD39}" dt="2023-07-17T23:31:47.744" v="1461" actId="404"/>
          <ac:spMkLst>
            <pc:docMk/>
            <pc:sldMk cId="3906150419" sldId="320"/>
            <ac:spMk id="6147" creationId="{00000000-0000-0000-0000-000000000000}"/>
          </ac:spMkLst>
        </pc:spChg>
      </pc:sldChg>
      <pc:sldChg chg="ord">
        <pc:chgData name="Farhana Choudhury" userId="8bfadc28-a633-41a8-aacf-e9b58948d589" providerId="ADAL" clId="{887016FF-2764-BC4F-9CDD-409D9CACDD39}" dt="2023-07-17T23:33:59.749" v="1518" actId="20578"/>
        <pc:sldMkLst>
          <pc:docMk/>
          <pc:sldMk cId="3057120289" sldId="505"/>
        </pc:sldMkLst>
      </pc:sldChg>
      <pc:sldChg chg="modSp mod">
        <pc:chgData name="Farhana Choudhury" userId="8bfadc28-a633-41a8-aacf-e9b58948d589" providerId="ADAL" clId="{887016FF-2764-BC4F-9CDD-409D9CACDD39}" dt="2023-07-17T23:30:13.313" v="1445" actId="20577"/>
        <pc:sldMkLst>
          <pc:docMk/>
          <pc:sldMk cId="79267661" sldId="582"/>
        </pc:sldMkLst>
        <pc:spChg chg="mod">
          <ac:chgData name="Farhana Choudhury" userId="8bfadc28-a633-41a8-aacf-e9b58948d589" providerId="ADAL" clId="{887016FF-2764-BC4F-9CDD-409D9CACDD39}" dt="2023-07-17T23:30:13.313" v="1445" actId="20577"/>
          <ac:spMkLst>
            <pc:docMk/>
            <pc:sldMk cId="79267661" sldId="582"/>
            <ac:spMk id="3" creationId="{8CEE631B-23A6-364E-A2F4-4355776867F3}"/>
          </ac:spMkLst>
        </pc:spChg>
      </pc:sldChg>
      <pc:sldChg chg="modSp mod">
        <pc:chgData name="Farhana Choudhury" userId="8bfadc28-a633-41a8-aacf-e9b58948d589" providerId="ADAL" clId="{887016FF-2764-BC4F-9CDD-409D9CACDD39}" dt="2023-07-17T23:30:25.724" v="1446" actId="20577"/>
        <pc:sldMkLst>
          <pc:docMk/>
          <pc:sldMk cId="2612216259" sldId="592"/>
        </pc:sldMkLst>
        <pc:spChg chg="mod">
          <ac:chgData name="Farhana Choudhury" userId="8bfadc28-a633-41a8-aacf-e9b58948d589" providerId="ADAL" clId="{887016FF-2764-BC4F-9CDD-409D9CACDD39}" dt="2023-07-17T23:30:25.724" v="1446" actId="20577"/>
          <ac:spMkLst>
            <pc:docMk/>
            <pc:sldMk cId="2612216259" sldId="592"/>
            <ac:spMk id="2" creationId="{8023DCC6-8A89-2941-913B-A393A8524159}"/>
          </ac:spMkLst>
        </pc:spChg>
        <pc:spChg chg="mod">
          <ac:chgData name="Farhana Choudhury" userId="8bfadc28-a633-41a8-aacf-e9b58948d589" providerId="ADAL" clId="{887016FF-2764-BC4F-9CDD-409D9CACDD39}" dt="2023-07-17T05:58:16.442" v="542" actId="20577"/>
          <ac:spMkLst>
            <pc:docMk/>
            <pc:sldMk cId="2612216259" sldId="592"/>
            <ac:spMk id="3" creationId="{EC6E62C7-807C-FD47-B733-75C55CBD1EF9}"/>
          </ac:spMkLst>
        </pc:spChg>
      </pc:sldChg>
      <pc:sldChg chg="addSp delSp modSp mod">
        <pc:chgData name="Farhana Choudhury" userId="8bfadc28-a633-41a8-aacf-e9b58948d589" providerId="ADAL" clId="{887016FF-2764-BC4F-9CDD-409D9CACDD39}" dt="2023-07-18T01:20:35.856" v="1661"/>
        <pc:sldMkLst>
          <pc:docMk/>
          <pc:sldMk cId="3333049366" sldId="601"/>
        </pc:sldMkLst>
        <pc:spChg chg="mod">
          <ac:chgData name="Farhana Choudhury" userId="8bfadc28-a633-41a8-aacf-e9b58948d589" providerId="ADAL" clId="{887016FF-2764-BC4F-9CDD-409D9CACDD39}" dt="2023-07-17T05:53:50.287" v="394" actId="20577"/>
          <ac:spMkLst>
            <pc:docMk/>
            <pc:sldMk cId="3333049366" sldId="601"/>
            <ac:spMk id="3" creationId="{35DA3D40-F493-BC8F-8728-0EFA43B4D585}"/>
          </ac:spMkLst>
        </pc:spChg>
        <pc:graphicFrameChg chg="add mod">
          <ac:chgData name="Farhana Choudhury" userId="8bfadc28-a633-41a8-aacf-e9b58948d589" providerId="ADAL" clId="{887016FF-2764-BC4F-9CDD-409D9CACDD39}" dt="2023-07-14T01:10:00.058" v="1"/>
          <ac:graphicFrameMkLst>
            <pc:docMk/>
            <pc:sldMk cId="3333049366" sldId="601"/>
            <ac:graphicFrameMk id="5" creationId="{764A4225-9B09-6698-1D20-69A1AF4E468F}"/>
          </ac:graphicFrameMkLst>
        </pc:graphicFrameChg>
        <pc:graphicFrameChg chg="add mod">
          <ac:chgData name="Farhana Choudhury" userId="8bfadc28-a633-41a8-aacf-e9b58948d589" providerId="ADAL" clId="{887016FF-2764-BC4F-9CDD-409D9CACDD39}" dt="2023-07-14T01:10:00.058" v="1"/>
          <ac:graphicFrameMkLst>
            <pc:docMk/>
            <pc:sldMk cId="3333049366" sldId="601"/>
            <ac:graphicFrameMk id="6" creationId="{CB1BE580-6E08-DB17-F86A-571B182C2D2D}"/>
          </ac:graphicFrameMkLst>
        </pc:graphicFrameChg>
        <pc:picChg chg="del">
          <ac:chgData name="Farhana Choudhury" userId="8bfadc28-a633-41a8-aacf-e9b58948d589" providerId="ADAL" clId="{887016FF-2764-BC4F-9CDD-409D9CACDD39}" dt="2023-07-14T01:09:59.403" v="0" actId="478"/>
          <ac:picMkLst>
            <pc:docMk/>
            <pc:sldMk cId="3333049366" sldId="601"/>
            <ac:picMk id="30" creationId="{0BCC875A-F403-F5C5-E3E8-2DF073775C1E}"/>
          </ac:picMkLst>
        </pc:picChg>
        <pc:inkChg chg="add">
          <ac:chgData name="Farhana Choudhury" userId="8bfadc28-a633-41a8-aacf-e9b58948d589" providerId="ADAL" clId="{887016FF-2764-BC4F-9CDD-409D9CACDD39}" dt="2023-07-18T01:20:35.856" v="1661"/>
          <ac:inkMkLst>
            <pc:docMk/>
            <pc:sldMk cId="3333049366" sldId="601"/>
            <ac:inkMk id="7" creationId="{0A55CBF1-8209-CA94-E691-C74B4ADA389C}"/>
          </ac:inkMkLst>
        </pc:inkChg>
      </pc:sldChg>
      <pc:sldChg chg="modSp mod">
        <pc:chgData name="Farhana Choudhury" userId="8bfadc28-a633-41a8-aacf-e9b58948d589" providerId="ADAL" clId="{887016FF-2764-BC4F-9CDD-409D9CACDD39}" dt="2023-07-17T05:59:27.835" v="553" actId="20577"/>
        <pc:sldMkLst>
          <pc:docMk/>
          <pc:sldMk cId="796508220" sldId="603"/>
        </pc:sldMkLst>
        <pc:spChg chg="mod">
          <ac:chgData name="Farhana Choudhury" userId="8bfadc28-a633-41a8-aacf-e9b58948d589" providerId="ADAL" clId="{887016FF-2764-BC4F-9CDD-409D9CACDD39}" dt="2023-07-17T05:59:27.835" v="553" actId="20577"/>
          <ac:spMkLst>
            <pc:docMk/>
            <pc:sldMk cId="796508220" sldId="603"/>
            <ac:spMk id="2" creationId="{8023DCC6-8A89-2941-913B-A393A8524159}"/>
          </ac:spMkLst>
        </pc:spChg>
      </pc:sldChg>
      <pc:sldChg chg="add">
        <pc:chgData name="Farhana Choudhury" userId="8bfadc28-a633-41a8-aacf-e9b58948d589" providerId="ADAL" clId="{887016FF-2764-BC4F-9CDD-409D9CACDD39}" dt="2023-07-17T06:00:01.888" v="556"/>
        <pc:sldMkLst>
          <pc:docMk/>
          <pc:sldMk cId="970372942" sldId="615"/>
        </pc:sldMkLst>
      </pc:sldChg>
      <pc:sldChg chg="del ord">
        <pc:chgData name="Farhana Choudhury" userId="8bfadc28-a633-41a8-aacf-e9b58948d589" providerId="ADAL" clId="{887016FF-2764-BC4F-9CDD-409D9CACDD39}" dt="2023-07-17T05:59:56.418" v="555" actId="2696"/>
        <pc:sldMkLst>
          <pc:docMk/>
          <pc:sldMk cId="1725043965" sldId="615"/>
        </pc:sldMkLst>
      </pc:sldChg>
      <pc:sldChg chg="modSp mod">
        <pc:chgData name="Farhana Choudhury" userId="8bfadc28-a633-41a8-aacf-e9b58948d589" providerId="ADAL" clId="{887016FF-2764-BC4F-9CDD-409D9CACDD39}" dt="2023-07-17T23:31:14.638" v="1460" actId="20577"/>
        <pc:sldMkLst>
          <pc:docMk/>
          <pc:sldMk cId="3451501297" sldId="1768"/>
        </pc:sldMkLst>
        <pc:spChg chg="mod">
          <ac:chgData name="Farhana Choudhury" userId="8bfadc28-a633-41a8-aacf-e9b58948d589" providerId="ADAL" clId="{887016FF-2764-BC4F-9CDD-409D9CACDD39}" dt="2023-07-17T23:31:14.638" v="1460" actId="20577"/>
          <ac:spMkLst>
            <pc:docMk/>
            <pc:sldMk cId="3451501297" sldId="1768"/>
            <ac:spMk id="7169" creationId="{BB51108B-3AA3-6143-BB30-F8245E517D81}"/>
          </ac:spMkLst>
        </pc:spChg>
      </pc:sldChg>
      <pc:sldChg chg="addSp modSp mod">
        <pc:chgData name="Farhana Choudhury" userId="8bfadc28-a633-41a8-aacf-e9b58948d589" providerId="ADAL" clId="{887016FF-2764-BC4F-9CDD-409D9CACDD39}" dt="2023-07-17T05:58:45.203" v="548" actId="1076"/>
        <pc:sldMkLst>
          <pc:docMk/>
          <pc:sldMk cId="671113771" sldId="1769"/>
        </pc:sldMkLst>
        <pc:spChg chg="add mod">
          <ac:chgData name="Farhana Choudhury" userId="8bfadc28-a633-41a8-aacf-e9b58948d589" providerId="ADAL" clId="{887016FF-2764-BC4F-9CDD-409D9CACDD39}" dt="2023-07-17T05:58:45.203" v="548" actId="1076"/>
          <ac:spMkLst>
            <pc:docMk/>
            <pc:sldMk cId="671113771" sldId="1769"/>
            <ac:spMk id="30" creationId="{77FCAF5D-5FB3-9DAB-A157-ADAD66B334DD}"/>
          </ac:spMkLst>
        </pc:spChg>
      </pc:sldChg>
      <pc:sldChg chg="modSp mod">
        <pc:chgData name="Farhana Choudhury" userId="8bfadc28-a633-41a8-aacf-e9b58948d589" providerId="ADAL" clId="{887016FF-2764-BC4F-9CDD-409D9CACDD39}" dt="2023-07-14T01:17:37.130" v="253" actId="20577"/>
        <pc:sldMkLst>
          <pc:docMk/>
          <pc:sldMk cId="205134820" sldId="1770"/>
        </pc:sldMkLst>
        <pc:spChg chg="mod">
          <ac:chgData name="Farhana Choudhury" userId="8bfadc28-a633-41a8-aacf-e9b58948d589" providerId="ADAL" clId="{887016FF-2764-BC4F-9CDD-409D9CACDD39}" dt="2023-07-14T01:17:37.130" v="253" actId="20577"/>
          <ac:spMkLst>
            <pc:docMk/>
            <pc:sldMk cId="205134820" sldId="1770"/>
            <ac:spMk id="10" creationId="{A558587D-A4B6-332A-4BC9-CB8416A6A474}"/>
          </ac:spMkLst>
        </pc:spChg>
      </pc:sldChg>
      <pc:sldChg chg="modSp del mod">
        <pc:chgData name="Farhana Choudhury" userId="8bfadc28-a633-41a8-aacf-e9b58948d589" providerId="ADAL" clId="{887016FF-2764-BC4F-9CDD-409D9CACDD39}" dt="2023-07-17T23:35:51.486" v="1584" actId="2696"/>
        <pc:sldMkLst>
          <pc:docMk/>
          <pc:sldMk cId="3817436918" sldId="1771"/>
        </pc:sldMkLst>
        <pc:spChg chg="mod">
          <ac:chgData name="Farhana Choudhury" userId="8bfadc28-a633-41a8-aacf-e9b58948d589" providerId="ADAL" clId="{887016FF-2764-BC4F-9CDD-409D9CACDD39}" dt="2023-07-17T23:35:44.072" v="1578" actId="21"/>
          <ac:spMkLst>
            <pc:docMk/>
            <pc:sldMk cId="3817436918" sldId="1771"/>
            <ac:spMk id="3" creationId="{0FFD94C9-E1BF-3E91-73D9-010579FDAA3F}"/>
          </ac:spMkLst>
        </pc:spChg>
      </pc:sldChg>
      <pc:sldChg chg="modSp mod">
        <pc:chgData name="Farhana Choudhury" userId="8bfadc28-a633-41a8-aacf-e9b58948d589" providerId="ADAL" clId="{887016FF-2764-BC4F-9CDD-409D9CACDD39}" dt="2023-07-17T23:34:44.595" v="1561" actId="20577"/>
        <pc:sldMkLst>
          <pc:docMk/>
          <pc:sldMk cId="2504129298" sldId="1772"/>
        </pc:sldMkLst>
        <pc:spChg chg="mod">
          <ac:chgData name="Farhana Choudhury" userId="8bfadc28-a633-41a8-aacf-e9b58948d589" providerId="ADAL" clId="{887016FF-2764-BC4F-9CDD-409D9CACDD39}" dt="2023-07-14T01:22:33.766" v="393"/>
          <ac:spMkLst>
            <pc:docMk/>
            <pc:sldMk cId="2504129298" sldId="1772"/>
            <ac:spMk id="6" creationId="{E59CFF34-BA7E-7B03-D960-73949C7EAA24}"/>
          </ac:spMkLst>
        </pc:spChg>
        <pc:spChg chg="mod">
          <ac:chgData name="Farhana Choudhury" userId="8bfadc28-a633-41a8-aacf-e9b58948d589" providerId="ADAL" clId="{887016FF-2764-BC4F-9CDD-409D9CACDD39}" dt="2023-07-17T23:34:44.595" v="1561" actId="20577"/>
          <ac:spMkLst>
            <pc:docMk/>
            <pc:sldMk cId="2504129298" sldId="1772"/>
            <ac:spMk id="7" creationId="{4F65CCB1-16F0-E90A-8E74-9B492B6C0D7F}"/>
          </ac:spMkLst>
        </pc:spChg>
      </pc:sldChg>
      <pc:sldChg chg="delSp modSp mod">
        <pc:chgData name="Farhana Choudhury" userId="8bfadc28-a633-41a8-aacf-e9b58948d589" providerId="ADAL" clId="{887016FF-2764-BC4F-9CDD-409D9CACDD39}" dt="2023-07-18T01:58:49.655" v="1688" actId="20577"/>
        <pc:sldMkLst>
          <pc:docMk/>
          <pc:sldMk cId="1376277181" sldId="1773"/>
        </pc:sldMkLst>
        <pc:spChg chg="mod">
          <ac:chgData name="Farhana Choudhury" userId="8bfadc28-a633-41a8-aacf-e9b58948d589" providerId="ADAL" clId="{887016FF-2764-BC4F-9CDD-409D9CACDD39}" dt="2023-07-18T01:58:49.655" v="1688" actId="20577"/>
          <ac:spMkLst>
            <pc:docMk/>
            <pc:sldMk cId="1376277181" sldId="1773"/>
            <ac:spMk id="2" creationId="{D9558FEF-59B9-3EA7-AB8C-E36A5D01E69F}"/>
          </ac:spMkLst>
        </pc:spChg>
        <pc:spChg chg="del">
          <ac:chgData name="Farhana Choudhury" userId="8bfadc28-a633-41a8-aacf-e9b58948d589" providerId="ADAL" clId="{887016FF-2764-BC4F-9CDD-409D9CACDD39}" dt="2023-07-17T23:36:02.563" v="1585" actId="478"/>
          <ac:spMkLst>
            <pc:docMk/>
            <pc:sldMk cId="1376277181" sldId="1773"/>
            <ac:spMk id="3" creationId="{43E62971-6D2C-4F41-97EF-3D7BB435DE7E}"/>
          </ac:spMkLst>
        </pc:spChg>
      </pc:sldChg>
      <pc:sldChg chg="addSp delSp modSp add mod ord">
        <pc:chgData name="Farhana Choudhury" userId="8bfadc28-a633-41a8-aacf-e9b58948d589" providerId="ADAL" clId="{887016FF-2764-BC4F-9CDD-409D9CACDD39}" dt="2023-07-17T05:54:07.015" v="396" actId="20577"/>
        <pc:sldMkLst>
          <pc:docMk/>
          <pc:sldMk cId="1565826851" sldId="1774"/>
        </pc:sldMkLst>
        <pc:spChg chg="mod">
          <ac:chgData name="Farhana Choudhury" userId="8bfadc28-a633-41a8-aacf-e9b58948d589" providerId="ADAL" clId="{887016FF-2764-BC4F-9CDD-409D9CACDD39}" dt="2023-07-17T05:54:07.015" v="396" actId="20577"/>
          <ac:spMkLst>
            <pc:docMk/>
            <pc:sldMk cId="1565826851" sldId="1774"/>
            <ac:spMk id="3" creationId="{35DA3D40-F493-BC8F-8728-0EFA43B4D585}"/>
          </ac:spMkLst>
        </pc:spChg>
        <pc:spChg chg="mod">
          <ac:chgData name="Farhana Choudhury" userId="8bfadc28-a633-41a8-aacf-e9b58948d589" providerId="ADAL" clId="{887016FF-2764-BC4F-9CDD-409D9CACDD39}" dt="2023-07-14T01:12:29.032" v="139" actId="1076"/>
          <ac:spMkLst>
            <pc:docMk/>
            <pc:sldMk cId="1565826851" sldId="1774"/>
            <ac:spMk id="9" creationId="{D26F2653-2A51-D3AF-D22A-3BE67703E5A1}"/>
          </ac:spMkLst>
        </pc:spChg>
        <pc:spChg chg="mod">
          <ac:chgData name="Farhana Choudhury" userId="8bfadc28-a633-41a8-aacf-e9b58948d589" providerId="ADAL" clId="{887016FF-2764-BC4F-9CDD-409D9CACDD39}" dt="2023-07-14T01:12:29.032" v="139" actId="1076"/>
          <ac:spMkLst>
            <pc:docMk/>
            <pc:sldMk cId="1565826851" sldId="1774"/>
            <ac:spMk id="10" creationId="{DA06C3A8-DD36-F424-A1D7-1C685DD387A2}"/>
          </ac:spMkLst>
        </pc:spChg>
        <pc:grpChg chg="add del mod">
          <ac:chgData name="Farhana Choudhury" userId="8bfadc28-a633-41a8-aacf-e9b58948d589" providerId="ADAL" clId="{887016FF-2764-BC4F-9CDD-409D9CACDD39}" dt="2023-07-14T01:13:27.088" v="184" actId="478"/>
          <ac:grpSpMkLst>
            <pc:docMk/>
            <pc:sldMk cId="1565826851" sldId="1774"/>
            <ac:grpSpMk id="7" creationId="{852EAD73-247A-7610-2EFF-BC135537333D}"/>
          </ac:grpSpMkLst>
        </pc:grpChg>
        <pc:graphicFrameChg chg="del">
          <ac:chgData name="Farhana Choudhury" userId="8bfadc28-a633-41a8-aacf-e9b58948d589" providerId="ADAL" clId="{887016FF-2764-BC4F-9CDD-409D9CACDD39}" dt="2023-07-14T01:12:22.505" v="137" actId="478"/>
          <ac:graphicFrameMkLst>
            <pc:docMk/>
            <pc:sldMk cId="1565826851" sldId="1774"/>
            <ac:graphicFrameMk id="5" creationId="{764A4225-9B09-6698-1D20-69A1AF4E468F}"/>
          </ac:graphicFrameMkLst>
        </pc:graphicFrameChg>
        <pc:graphicFrameChg chg="del">
          <ac:chgData name="Farhana Choudhury" userId="8bfadc28-a633-41a8-aacf-e9b58948d589" providerId="ADAL" clId="{887016FF-2764-BC4F-9CDD-409D9CACDD39}" dt="2023-07-14T01:12:22.505" v="137" actId="478"/>
          <ac:graphicFrameMkLst>
            <pc:docMk/>
            <pc:sldMk cId="1565826851" sldId="1774"/>
            <ac:graphicFrameMk id="6" creationId="{CB1BE580-6E08-DB17-F86A-571B182C2D2D}"/>
          </ac:graphicFrameMkLst>
        </pc:graphicFrameChg>
        <pc:picChg chg="mod">
          <ac:chgData name="Farhana Choudhury" userId="8bfadc28-a633-41a8-aacf-e9b58948d589" providerId="ADAL" clId="{887016FF-2764-BC4F-9CDD-409D9CACDD39}" dt="2023-07-14T01:12:29.032" v="139" actId="1076"/>
          <ac:picMkLst>
            <pc:docMk/>
            <pc:sldMk cId="1565826851" sldId="1774"/>
            <ac:picMk id="8" creationId="{67DF5E8F-1706-5941-6489-4A72E2663C66}"/>
          </ac:picMkLst>
        </pc:picChg>
      </pc:sldChg>
      <pc:sldChg chg="addSp delSp modSp add mod ord">
        <pc:chgData name="Farhana Choudhury" userId="8bfadc28-a633-41a8-aacf-e9b58948d589" providerId="ADAL" clId="{887016FF-2764-BC4F-9CDD-409D9CACDD39}" dt="2023-07-18T01:24:32.621" v="1662"/>
        <pc:sldMkLst>
          <pc:docMk/>
          <pc:sldMk cId="1839965192" sldId="1775"/>
        </pc:sldMkLst>
        <pc:spChg chg="del">
          <ac:chgData name="Farhana Choudhury" userId="8bfadc28-a633-41a8-aacf-e9b58948d589" providerId="ADAL" clId="{887016FF-2764-BC4F-9CDD-409D9CACDD39}" dt="2023-07-14T01:13:35.281" v="185" actId="478"/>
          <ac:spMkLst>
            <pc:docMk/>
            <pc:sldMk cId="1839965192" sldId="1775"/>
            <ac:spMk id="3" creationId="{35DA3D40-F493-BC8F-8728-0EFA43B4D585}"/>
          </ac:spMkLst>
        </pc:spChg>
        <pc:spChg chg="mod">
          <ac:chgData name="Farhana Choudhury" userId="8bfadc28-a633-41a8-aacf-e9b58948d589" providerId="ADAL" clId="{887016FF-2764-BC4F-9CDD-409D9CACDD39}" dt="2023-07-14T01:14:28.345" v="247" actId="1036"/>
          <ac:spMkLst>
            <pc:docMk/>
            <pc:sldMk cId="1839965192" sldId="1775"/>
            <ac:spMk id="9" creationId="{D26F2653-2A51-D3AF-D22A-3BE67703E5A1}"/>
          </ac:spMkLst>
        </pc:spChg>
        <pc:spChg chg="mod">
          <ac:chgData name="Farhana Choudhury" userId="8bfadc28-a633-41a8-aacf-e9b58948d589" providerId="ADAL" clId="{887016FF-2764-BC4F-9CDD-409D9CACDD39}" dt="2023-07-14T01:14:28.345" v="247" actId="1036"/>
          <ac:spMkLst>
            <pc:docMk/>
            <pc:sldMk cId="1839965192" sldId="1775"/>
            <ac:spMk id="10" creationId="{DA06C3A8-DD36-F424-A1D7-1C685DD387A2}"/>
          </ac:spMkLst>
        </pc:spChg>
        <pc:grpChg chg="mod">
          <ac:chgData name="Farhana Choudhury" userId="8bfadc28-a633-41a8-aacf-e9b58948d589" providerId="ADAL" clId="{887016FF-2764-BC4F-9CDD-409D9CACDD39}" dt="2023-07-14T01:14:28.345" v="247" actId="1036"/>
          <ac:grpSpMkLst>
            <pc:docMk/>
            <pc:sldMk cId="1839965192" sldId="1775"/>
            <ac:grpSpMk id="7" creationId="{852EAD73-247A-7610-2EFF-BC135537333D}"/>
          </ac:grpSpMkLst>
        </pc:grpChg>
        <pc:picChg chg="mod">
          <ac:chgData name="Farhana Choudhury" userId="8bfadc28-a633-41a8-aacf-e9b58948d589" providerId="ADAL" clId="{887016FF-2764-BC4F-9CDD-409D9CACDD39}" dt="2023-07-14T01:14:28.345" v="247" actId="1036"/>
          <ac:picMkLst>
            <pc:docMk/>
            <pc:sldMk cId="1839965192" sldId="1775"/>
            <ac:picMk id="8" creationId="{67DF5E8F-1706-5941-6489-4A72E2663C66}"/>
          </ac:picMkLst>
        </pc:picChg>
        <pc:inkChg chg="add">
          <ac:chgData name="Farhana Choudhury" userId="8bfadc28-a633-41a8-aacf-e9b58948d589" providerId="ADAL" clId="{887016FF-2764-BC4F-9CDD-409D9CACDD39}" dt="2023-07-18T01:24:32.621" v="1662"/>
          <ac:inkMkLst>
            <pc:docMk/>
            <pc:sldMk cId="1839965192" sldId="1775"/>
            <ac:inkMk id="5" creationId="{6F93CF49-42F1-6E52-D7BC-C3442222676D}"/>
          </ac:inkMkLst>
        </pc:inkChg>
      </pc:sldChg>
      <pc:sldChg chg="addSp modSp add mod">
        <pc:chgData name="Farhana Choudhury" userId="8bfadc28-a633-41a8-aacf-e9b58948d589" providerId="ADAL" clId="{887016FF-2764-BC4F-9CDD-409D9CACDD39}" dt="2023-07-17T06:15:38.255" v="1145" actId="20577"/>
        <pc:sldMkLst>
          <pc:docMk/>
          <pc:sldMk cId="508568941" sldId="1776"/>
        </pc:sldMkLst>
        <pc:spChg chg="add mod">
          <ac:chgData name="Farhana Choudhury" userId="8bfadc28-a633-41a8-aacf-e9b58948d589" providerId="ADAL" clId="{887016FF-2764-BC4F-9CDD-409D9CACDD39}" dt="2023-07-17T06:15:38.255" v="1145" actId="20577"/>
          <ac:spMkLst>
            <pc:docMk/>
            <pc:sldMk cId="508568941" sldId="1776"/>
            <ac:spMk id="2" creationId="{F5FC833D-1613-34E8-269A-B21093C42F49}"/>
          </ac:spMkLst>
        </pc:spChg>
        <pc:spChg chg="mod">
          <ac:chgData name="Farhana Choudhury" userId="8bfadc28-a633-41a8-aacf-e9b58948d589" providerId="ADAL" clId="{887016FF-2764-BC4F-9CDD-409D9CACDD39}" dt="2023-07-17T06:04:45.101" v="592" actId="20577"/>
          <ac:spMkLst>
            <pc:docMk/>
            <pc:sldMk cId="508568941" sldId="1776"/>
            <ac:spMk id="7169" creationId="{BB51108B-3AA3-6143-BB30-F8245E517D81}"/>
          </ac:spMkLst>
        </pc:spChg>
      </pc:sldChg>
      <pc:sldChg chg="modSp add mod">
        <pc:chgData name="Farhana Choudhury" userId="8bfadc28-a633-41a8-aacf-e9b58948d589" providerId="ADAL" clId="{887016FF-2764-BC4F-9CDD-409D9CACDD39}" dt="2023-07-17T06:19:11.931" v="1443" actId="113"/>
        <pc:sldMkLst>
          <pc:docMk/>
          <pc:sldMk cId="1392550436" sldId="1777"/>
        </pc:sldMkLst>
        <pc:spChg chg="mod">
          <ac:chgData name="Farhana Choudhury" userId="8bfadc28-a633-41a8-aacf-e9b58948d589" providerId="ADAL" clId="{887016FF-2764-BC4F-9CDD-409D9CACDD39}" dt="2023-07-17T06:19:11.931" v="1443" actId="113"/>
          <ac:spMkLst>
            <pc:docMk/>
            <pc:sldMk cId="1392550436" sldId="1777"/>
            <ac:spMk id="2" creationId="{F5FC833D-1613-34E8-269A-B21093C42F49}"/>
          </ac:spMkLst>
        </pc:spChg>
      </pc:sldChg>
      <pc:sldChg chg="modSp add del mod">
        <pc:chgData name="Farhana Choudhury" userId="8bfadc28-a633-41a8-aacf-e9b58948d589" providerId="ADAL" clId="{887016FF-2764-BC4F-9CDD-409D9CACDD39}" dt="2023-07-17T23:33:25.999" v="1495" actId="2696"/>
        <pc:sldMkLst>
          <pc:docMk/>
          <pc:sldMk cId="10453100" sldId="1778"/>
        </pc:sldMkLst>
        <pc:spChg chg="mod">
          <ac:chgData name="Farhana Choudhury" userId="8bfadc28-a633-41a8-aacf-e9b58948d589" providerId="ADAL" clId="{887016FF-2764-BC4F-9CDD-409D9CACDD39}" dt="2023-07-17T23:33:23.844" v="1494" actId="20577"/>
          <ac:spMkLst>
            <pc:docMk/>
            <pc:sldMk cId="10453100" sldId="1778"/>
            <ac:spMk id="3" creationId="{FD35C763-B82C-7199-5465-FDD05D9233C4}"/>
          </ac:spMkLst>
        </pc:spChg>
      </pc:sldChg>
      <pc:sldChg chg="modSp add mod modAnim">
        <pc:chgData name="Farhana Choudhury" userId="8bfadc28-a633-41a8-aacf-e9b58948d589" providerId="ADAL" clId="{887016FF-2764-BC4F-9CDD-409D9CACDD39}" dt="2023-07-17T23:33:51.444" v="1517"/>
        <pc:sldMkLst>
          <pc:docMk/>
          <pc:sldMk cId="606763477" sldId="1780"/>
        </pc:sldMkLst>
        <pc:spChg chg="mod">
          <ac:chgData name="Farhana Choudhury" userId="8bfadc28-a633-41a8-aacf-e9b58948d589" providerId="ADAL" clId="{887016FF-2764-BC4F-9CDD-409D9CACDD39}" dt="2023-07-17T23:33:41.027" v="1516" actId="20577"/>
          <ac:spMkLst>
            <pc:docMk/>
            <pc:sldMk cId="606763477" sldId="1780"/>
            <ac:spMk id="2" creationId="{DF448D86-3181-9A0A-289A-E6AFDE3A2D66}"/>
          </ac:spMkLst>
        </pc:spChg>
      </pc:sldChg>
      <pc:sldChg chg="addSp modSp add mod">
        <pc:chgData name="Farhana Choudhury" userId="8bfadc28-a633-41a8-aacf-e9b58948d589" providerId="ADAL" clId="{887016FF-2764-BC4F-9CDD-409D9CACDD39}" dt="2023-07-17T23:38:00.820" v="1660" actId="14100"/>
        <pc:sldMkLst>
          <pc:docMk/>
          <pc:sldMk cId="3956585254" sldId="1781"/>
        </pc:sldMkLst>
        <pc:spChg chg="mod">
          <ac:chgData name="Farhana Choudhury" userId="8bfadc28-a633-41a8-aacf-e9b58948d589" providerId="ADAL" clId="{887016FF-2764-BC4F-9CDD-409D9CACDD39}" dt="2023-07-17T23:38:00.820" v="1660" actId="14100"/>
          <ac:spMkLst>
            <pc:docMk/>
            <pc:sldMk cId="3956585254" sldId="1781"/>
            <ac:spMk id="2" creationId="{4D9D1B05-BE31-6848-8004-74C37D4DC67C}"/>
          </ac:spMkLst>
        </pc:spChg>
        <pc:spChg chg="mod">
          <ac:chgData name="Farhana Choudhury" userId="8bfadc28-a633-41a8-aacf-e9b58948d589" providerId="ADAL" clId="{887016FF-2764-BC4F-9CDD-409D9CACDD39}" dt="2023-07-17T23:36:27.434" v="1608" actId="27636"/>
          <ac:spMkLst>
            <pc:docMk/>
            <pc:sldMk cId="3956585254" sldId="1781"/>
            <ac:spMk id="4" creationId="{DD897A86-F504-2F48-C80A-D68ABF393E06}"/>
          </ac:spMkLst>
        </pc:spChg>
        <pc:spChg chg="add mod">
          <ac:chgData name="Farhana Choudhury" userId="8bfadc28-a633-41a8-aacf-e9b58948d589" providerId="ADAL" clId="{887016FF-2764-BC4F-9CDD-409D9CACDD39}" dt="2023-07-17T23:37:45.502" v="1652" actId="14100"/>
          <ac:spMkLst>
            <pc:docMk/>
            <pc:sldMk cId="3956585254" sldId="1781"/>
            <ac:spMk id="12" creationId="{528391D3-4EF5-765F-055F-7DE4022DE3D7}"/>
          </ac:spMkLst>
        </pc:spChg>
      </pc:sldChg>
      <pc:sldChg chg="add">
        <pc:chgData name="Farhana Choudhury" userId="8bfadc28-a633-41a8-aacf-e9b58948d589" providerId="ADAL" clId="{887016FF-2764-BC4F-9CDD-409D9CACDD39}" dt="2023-07-18T01:58:28.836" v="1663"/>
        <pc:sldMkLst>
          <pc:docMk/>
          <pc:sldMk cId="3437699247" sldId="1782"/>
        </pc:sldMkLst>
      </pc:sldChg>
    </pc:docChg>
  </pc:docChgLst>
  <pc:docChgLst>
    <pc:chgData name="Farhana Choudhury" userId="8bfadc28-a633-41a8-aacf-e9b58948d589" providerId="ADAL" clId="{A29FEFD2-5B5E-A44B-AC89-FF392B3526F1}"/>
    <pc:docChg chg="undo custSel addSld delSld modSld sldOrd delMainMaster">
      <pc:chgData name="Farhana Choudhury" userId="8bfadc28-a633-41a8-aacf-e9b58948d589" providerId="ADAL" clId="{A29FEFD2-5B5E-A44B-AC89-FF392B3526F1}" dt="2024-10-09T01:57:37.822" v="1472" actId="14100"/>
      <pc:docMkLst>
        <pc:docMk/>
      </pc:docMkLst>
      <pc:sldChg chg="del">
        <pc:chgData name="Farhana Choudhury" userId="8bfadc28-a633-41a8-aacf-e9b58948d589" providerId="ADAL" clId="{A29FEFD2-5B5E-A44B-AC89-FF392B3526F1}" dt="2024-10-07T00:08:12.640" v="7" actId="2696"/>
        <pc:sldMkLst>
          <pc:docMk/>
          <pc:sldMk cId="0" sldId="268"/>
        </pc:sldMkLst>
      </pc:sldChg>
      <pc:sldChg chg="del">
        <pc:chgData name="Farhana Choudhury" userId="8bfadc28-a633-41a8-aacf-e9b58948d589" providerId="ADAL" clId="{A29FEFD2-5B5E-A44B-AC89-FF392B3526F1}" dt="2024-10-07T00:08:12.658" v="13" actId="2696"/>
        <pc:sldMkLst>
          <pc:docMk/>
          <pc:sldMk cId="0" sldId="273"/>
        </pc:sldMkLst>
      </pc:sldChg>
      <pc:sldChg chg="del">
        <pc:chgData name="Farhana Choudhury" userId="8bfadc28-a633-41a8-aacf-e9b58948d589" providerId="ADAL" clId="{A29FEFD2-5B5E-A44B-AC89-FF392B3526F1}" dt="2024-10-07T00:08:12.651" v="11" actId="2696"/>
        <pc:sldMkLst>
          <pc:docMk/>
          <pc:sldMk cId="0" sldId="302"/>
        </pc:sldMkLst>
      </pc:sldChg>
      <pc:sldChg chg="del">
        <pc:chgData name="Farhana Choudhury" userId="8bfadc28-a633-41a8-aacf-e9b58948d589" providerId="ADAL" clId="{A29FEFD2-5B5E-A44B-AC89-FF392B3526F1}" dt="2024-10-09T01:53:18.509" v="1357" actId="2696"/>
        <pc:sldMkLst>
          <pc:docMk/>
          <pc:sldMk cId="1729897961" sldId="306"/>
        </pc:sldMkLst>
      </pc:sldChg>
      <pc:sldChg chg="del">
        <pc:chgData name="Farhana Choudhury" userId="8bfadc28-a633-41a8-aacf-e9b58948d589" providerId="ADAL" clId="{A29FEFD2-5B5E-A44B-AC89-FF392B3526F1}" dt="2024-10-07T00:08:35.184" v="22" actId="2696"/>
        <pc:sldMkLst>
          <pc:docMk/>
          <pc:sldMk cId="3906150419" sldId="320"/>
        </pc:sldMkLst>
      </pc:sldChg>
      <pc:sldChg chg="del">
        <pc:chgData name="Farhana Choudhury" userId="8bfadc28-a633-41a8-aacf-e9b58948d589" providerId="ADAL" clId="{A29FEFD2-5B5E-A44B-AC89-FF392B3526F1}" dt="2024-10-07T00:08:35.167" v="21" actId="2696"/>
        <pc:sldMkLst>
          <pc:docMk/>
          <pc:sldMk cId="3057120289" sldId="505"/>
        </pc:sldMkLst>
      </pc:sldChg>
      <pc:sldChg chg="del">
        <pc:chgData name="Farhana Choudhury" userId="8bfadc28-a633-41a8-aacf-e9b58948d589" providerId="ADAL" clId="{A29FEFD2-5B5E-A44B-AC89-FF392B3526F1}" dt="2024-10-07T00:07:49.548" v="1" actId="2696"/>
        <pc:sldMkLst>
          <pc:docMk/>
          <pc:sldMk cId="79267661" sldId="582"/>
        </pc:sldMkLst>
      </pc:sldChg>
      <pc:sldChg chg="del">
        <pc:chgData name="Farhana Choudhury" userId="8bfadc28-a633-41a8-aacf-e9b58948d589" providerId="ADAL" clId="{A29FEFD2-5B5E-A44B-AC89-FF392B3526F1}" dt="2024-10-07T00:08:35.164" v="20" actId="2696"/>
        <pc:sldMkLst>
          <pc:docMk/>
          <pc:sldMk cId="2024238759" sldId="584"/>
        </pc:sldMkLst>
      </pc:sldChg>
      <pc:sldChg chg="del">
        <pc:chgData name="Farhana Choudhury" userId="8bfadc28-a633-41a8-aacf-e9b58948d589" providerId="ADAL" clId="{A29FEFD2-5B5E-A44B-AC89-FF392B3526F1}" dt="2024-10-07T00:08:12.627" v="4" actId="2696"/>
        <pc:sldMkLst>
          <pc:docMk/>
          <pc:sldMk cId="2612216259" sldId="592"/>
        </pc:sldMkLst>
      </pc:sldChg>
      <pc:sldChg chg="del">
        <pc:chgData name="Farhana Choudhury" userId="8bfadc28-a633-41a8-aacf-e9b58948d589" providerId="ADAL" clId="{A29FEFD2-5B5E-A44B-AC89-FF392B3526F1}" dt="2024-10-07T00:08:12.638" v="6" actId="2696"/>
        <pc:sldMkLst>
          <pc:docMk/>
          <pc:sldMk cId="1872603415" sldId="594"/>
        </pc:sldMkLst>
      </pc:sldChg>
      <pc:sldChg chg="del">
        <pc:chgData name="Farhana Choudhury" userId="8bfadc28-a633-41a8-aacf-e9b58948d589" providerId="ADAL" clId="{A29FEFD2-5B5E-A44B-AC89-FF392B3526F1}" dt="2024-10-07T00:08:12.685" v="16" actId="2696"/>
        <pc:sldMkLst>
          <pc:docMk/>
          <pc:sldMk cId="3928248373" sldId="600"/>
        </pc:sldMkLst>
      </pc:sldChg>
      <pc:sldChg chg="del">
        <pc:chgData name="Farhana Choudhury" userId="8bfadc28-a633-41a8-aacf-e9b58948d589" providerId="ADAL" clId="{A29FEFD2-5B5E-A44B-AC89-FF392B3526F1}" dt="2024-10-07T00:08:12.719" v="18" actId="2696"/>
        <pc:sldMkLst>
          <pc:docMk/>
          <pc:sldMk cId="3333049366" sldId="601"/>
        </pc:sldMkLst>
      </pc:sldChg>
      <pc:sldChg chg="modSp mod">
        <pc:chgData name="Farhana Choudhury" userId="8bfadc28-a633-41a8-aacf-e9b58948d589" providerId="ADAL" clId="{A29FEFD2-5B5E-A44B-AC89-FF392B3526F1}" dt="2024-10-09T01:55:04.825" v="1373" actId="20577"/>
        <pc:sldMkLst>
          <pc:docMk/>
          <pc:sldMk cId="3476231164" sldId="602"/>
        </pc:sldMkLst>
        <pc:spChg chg="mod">
          <ac:chgData name="Farhana Choudhury" userId="8bfadc28-a633-41a8-aacf-e9b58948d589" providerId="ADAL" clId="{A29FEFD2-5B5E-A44B-AC89-FF392B3526F1}" dt="2024-10-09T00:11:58.017" v="87" actId="20577"/>
          <ac:spMkLst>
            <pc:docMk/>
            <pc:sldMk cId="3476231164" sldId="602"/>
            <ac:spMk id="2" creationId="{245DDE3D-64CB-CE48-8605-D8B4F2F409D0}"/>
          </ac:spMkLst>
        </pc:spChg>
        <pc:spChg chg="mod">
          <ac:chgData name="Farhana Choudhury" userId="8bfadc28-a633-41a8-aacf-e9b58948d589" providerId="ADAL" clId="{A29FEFD2-5B5E-A44B-AC89-FF392B3526F1}" dt="2024-10-09T01:55:04.825" v="1373" actId="20577"/>
          <ac:spMkLst>
            <pc:docMk/>
            <pc:sldMk cId="3476231164" sldId="602"/>
            <ac:spMk id="3" creationId="{E00D598B-E83C-6D41-9EDE-02A2D8EA97EE}"/>
          </ac:spMkLst>
        </pc:spChg>
      </pc:sldChg>
      <pc:sldChg chg="del">
        <pc:chgData name="Farhana Choudhury" userId="8bfadc28-a633-41a8-aacf-e9b58948d589" providerId="ADAL" clId="{A29FEFD2-5B5E-A44B-AC89-FF392B3526F1}" dt="2024-10-07T00:08:12.643" v="9" actId="2696"/>
        <pc:sldMkLst>
          <pc:docMk/>
          <pc:sldMk cId="796508220" sldId="603"/>
        </pc:sldMkLst>
      </pc:sldChg>
      <pc:sldChg chg="del">
        <pc:chgData name="Farhana Choudhury" userId="8bfadc28-a633-41a8-aacf-e9b58948d589" providerId="ADAL" clId="{A29FEFD2-5B5E-A44B-AC89-FF392B3526F1}" dt="2024-10-07T00:08:12.706" v="17" actId="2696"/>
        <pc:sldMkLst>
          <pc:docMk/>
          <pc:sldMk cId="970372942" sldId="615"/>
        </pc:sldMkLst>
      </pc:sldChg>
      <pc:sldChg chg="del">
        <pc:chgData name="Farhana Choudhury" userId="8bfadc28-a633-41a8-aacf-e9b58948d589" providerId="ADAL" clId="{A29FEFD2-5B5E-A44B-AC89-FF392B3526F1}" dt="2024-10-07T00:08:12.641" v="8" actId="2696"/>
        <pc:sldMkLst>
          <pc:docMk/>
          <pc:sldMk cId="302783662" sldId="616"/>
        </pc:sldMkLst>
      </pc:sldChg>
      <pc:sldChg chg="del">
        <pc:chgData name="Farhana Choudhury" userId="8bfadc28-a633-41a8-aacf-e9b58948d589" providerId="ADAL" clId="{A29FEFD2-5B5E-A44B-AC89-FF392B3526F1}" dt="2024-10-07T00:08:35.156" v="19" actId="2696"/>
        <pc:sldMkLst>
          <pc:docMk/>
          <pc:sldMk cId="3223405139" sldId="621"/>
        </pc:sldMkLst>
      </pc:sldChg>
      <pc:sldChg chg="addSp modSp add mod modAnim">
        <pc:chgData name="Farhana Choudhury" userId="8bfadc28-a633-41a8-aacf-e9b58948d589" providerId="ADAL" clId="{A29FEFD2-5B5E-A44B-AC89-FF392B3526F1}" dt="2024-10-09T01:24:12.966" v="951"/>
        <pc:sldMkLst>
          <pc:docMk/>
          <pc:sldMk cId="0" sldId="660"/>
        </pc:sldMkLst>
        <pc:spChg chg="add mod">
          <ac:chgData name="Farhana Choudhury" userId="8bfadc28-a633-41a8-aacf-e9b58948d589" providerId="ADAL" clId="{A29FEFD2-5B5E-A44B-AC89-FF392B3526F1}" dt="2024-10-09T01:20:01.740" v="829"/>
          <ac:spMkLst>
            <pc:docMk/>
            <pc:sldMk cId="0" sldId="660"/>
            <ac:spMk id="4" creationId="{20837F70-14C4-6F89-0410-0353940C2386}"/>
          </ac:spMkLst>
        </pc:spChg>
        <pc:spChg chg="add mod">
          <ac:chgData name="Farhana Choudhury" userId="8bfadc28-a633-41a8-aacf-e9b58948d589" providerId="ADAL" clId="{A29FEFD2-5B5E-A44B-AC89-FF392B3526F1}" dt="2024-10-09T01:20:01.740" v="829"/>
          <ac:spMkLst>
            <pc:docMk/>
            <pc:sldMk cId="0" sldId="660"/>
            <ac:spMk id="5" creationId="{6B769F82-97A9-9D66-9C86-B6B13F6D0A15}"/>
          </ac:spMkLst>
        </pc:spChg>
        <pc:spChg chg="add mod">
          <ac:chgData name="Farhana Choudhury" userId="8bfadc28-a633-41a8-aacf-e9b58948d589" providerId="ADAL" clId="{A29FEFD2-5B5E-A44B-AC89-FF392B3526F1}" dt="2024-10-09T01:20:01.740" v="829"/>
          <ac:spMkLst>
            <pc:docMk/>
            <pc:sldMk cId="0" sldId="660"/>
            <ac:spMk id="6" creationId="{EE625FE1-B731-C43E-B279-773DE47709F5}"/>
          </ac:spMkLst>
        </pc:spChg>
        <pc:spChg chg="add mod">
          <ac:chgData name="Farhana Choudhury" userId="8bfadc28-a633-41a8-aacf-e9b58948d589" providerId="ADAL" clId="{A29FEFD2-5B5E-A44B-AC89-FF392B3526F1}" dt="2024-10-09T01:20:01.740" v="829"/>
          <ac:spMkLst>
            <pc:docMk/>
            <pc:sldMk cId="0" sldId="660"/>
            <ac:spMk id="7" creationId="{640469FF-86A6-2CF1-E1C5-93A19706D8B2}"/>
          </ac:spMkLst>
        </pc:spChg>
        <pc:spChg chg="add mod">
          <ac:chgData name="Farhana Choudhury" userId="8bfadc28-a633-41a8-aacf-e9b58948d589" providerId="ADAL" clId="{A29FEFD2-5B5E-A44B-AC89-FF392B3526F1}" dt="2024-10-09T01:20:01.740" v="829"/>
          <ac:spMkLst>
            <pc:docMk/>
            <pc:sldMk cId="0" sldId="660"/>
            <ac:spMk id="10" creationId="{58DF1A88-23BB-717A-10C3-ACA77EF499D6}"/>
          </ac:spMkLst>
        </pc:spChg>
        <pc:spChg chg="add mod">
          <ac:chgData name="Farhana Choudhury" userId="8bfadc28-a633-41a8-aacf-e9b58948d589" providerId="ADAL" clId="{A29FEFD2-5B5E-A44B-AC89-FF392B3526F1}" dt="2024-10-09T01:20:01.740" v="829"/>
          <ac:spMkLst>
            <pc:docMk/>
            <pc:sldMk cId="0" sldId="660"/>
            <ac:spMk id="11" creationId="{5F7AFEFD-C3A8-36FF-7AB2-D019E1290B79}"/>
          </ac:spMkLst>
        </pc:spChg>
        <pc:spChg chg="add mod">
          <ac:chgData name="Farhana Choudhury" userId="8bfadc28-a633-41a8-aacf-e9b58948d589" providerId="ADAL" clId="{A29FEFD2-5B5E-A44B-AC89-FF392B3526F1}" dt="2024-10-09T01:20:01.740" v="829"/>
          <ac:spMkLst>
            <pc:docMk/>
            <pc:sldMk cId="0" sldId="660"/>
            <ac:spMk id="12" creationId="{AE4FF2D6-6AD4-DDF7-C740-773B6B163139}"/>
          </ac:spMkLst>
        </pc:spChg>
        <pc:spChg chg="add mod">
          <ac:chgData name="Farhana Choudhury" userId="8bfadc28-a633-41a8-aacf-e9b58948d589" providerId="ADAL" clId="{A29FEFD2-5B5E-A44B-AC89-FF392B3526F1}" dt="2024-10-09T01:20:01.740" v="829"/>
          <ac:spMkLst>
            <pc:docMk/>
            <pc:sldMk cId="0" sldId="660"/>
            <ac:spMk id="15" creationId="{F3354C3F-8A3C-C394-5097-A2B91AD5DD9B}"/>
          </ac:spMkLst>
        </pc:spChg>
        <pc:spChg chg="add mod">
          <ac:chgData name="Farhana Choudhury" userId="8bfadc28-a633-41a8-aacf-e9b58948d589" providerId="ADAL" clId="{A29FEFD2-5B5E-A44B-AC89-FF392B3526F1}" dt="2024-10-09T01:20:01.740" v="829"/>
          <ac:spMkLst>
            <pc:docMk/>
            <pc:sldMk cId="0" sldId="660"/>
            <ac:spMk id="16" creationId="{A4C8E0A6-5626-32E4-376B-DAA425EE9BE4}"/>
          </ac:spMkLst>
        </pc:spChg>
        <pc:spChg chg="add mod">
          <ac:chgData name="Farhana Choudhury" userId="8bfadc28-a633-41a8-aacf-e9b58948d589" providerId="ADAL" clId="{A29FEFD2-5B5E-A44B-AC89-FF392B3526F1}" dt="2024-10-09T01:20:01.740" v="829"/>
          <ac:spMkLst>
            <pc:docMk/>
            <pc:sldMk cId="0" sldId="660"/>
            <ac:spMk id="17" creationId="{585BFA72-596D-558E-EFE0-4BBCFB5B7117}"/>
          </ac:spMkLst>
        </pc:spChg>
        <pc:spChg chg="add mod">
          <ac:chgData name="Farhana Choudhury" userId="8bfadc28-a633-41a8-aacf-e9b58948d589" providerId="ADAL" clId="{A29FEFD2-5B5E-A44B-AC89-FF392B3526F1}" dt="2024-10-09T01:20:01.740" v="829"/>
          <ac:spMkLst>
            <pc:docMk/>
            <pc:sldMk cId="0" sldId="660"/>
            <ac:spMk id="24" creationId="{79FB4C16-48D1-C294-BE9C-5E38FCFA27E1}"/>
          </ac:spMkLst>
        </pc:spChg>
        <pc:spChg chg="add mod">
          <ac:chgData name="Farhana Choudhury" userId="8bfadc28-a633-41a8-aacf-e9b58948d589" providerId="ADAL" clId="{A29FEFD2-5B5E-A44B-AC89-FF392B3526F1}" dt="2024-10-09T01:20:01.740" v="829"/>
          <ac:spMkLst>
            <pc:docMk/>
            <pc:sldMk cId="0" sldId="660"/>
            <ac:spMk id="25" creationId="{968C1637-17B4-AC2B-AD67-2FB6F25CA497}"/>
          </ac:spMkLst>
        </pc:spChg>
        <pc:spChg chg="add mod">
          <ac:chgData name="Farhana Choudhury" userId="8bfadc28-a633-41a8-aacf-e9b58948d589" providerId="ADAL" clId="{A29FEFD2-5B5E-A44B-AC89-FF392B3526F1}" dt="2024-10-09T01:20:01.740" v="829"/>
          <ac:spMkLst>
            <pc:docMk/>
            <pc:sldMk cId="0" sldId="660"/>
            <ac:spMk id="26" creationId="{7FAEC514-519D-BA6A-6358-B871DC931E94}"/>
          </ac:spMkLst>
        </pc:spChg>
        <pc:spChg chg="add mod">
          <ac:chgData name="Farhana Choudhury" userId="8bfadc28-a633-41a8-aacf-e9b58948d589" providerId="ADAL" clId="{A29FEFD2-5B5E-A44B-AC89-FF392B3526F1}" dt="2024-10-09T01:20:01.740" v="829"/>
          <ac:spMkLst>
            <pc:docMk/>
            <pc:sldMk cId="0" sldId="660"/>
            <ac:spMk id="27" creationId="{9D4679E6-D6A8-C18A-8FC7-A82494B5E8B2}"/>
          </ac:spMkLst>
        </pc:spChg>
        <pc:spChg chg="add mod">
          <ac:chgData name="Farhana Choudhury" userId="8bfadc28-a633-41a8-aacf-e9b58948d589" providerId="ADAL" clId="{A29FEFD2-5B5E-A44B-AC89-FF392B3526F1}" dt="2024-10-09T01:20:01.740" v="829"/>
          <ac:spMkLst>
            <pc:docMk/>
            <pc:sldMk cId="0" sldId="660"/>
            <ac:spMk id="29" creationId="{73357933-7ECB-89B6-0420-87F5812EF6C4}"/>
          </ac:spMkLst>
        </pc:spChg>
        <pc:spChg chg="add mod">
          <ac:chgData name="Farhana Choudhury" userId="8bfadc28-a633-41a8-aacf-e9b58948d589" providerId="ADAL" clId="{A29FEFD2-5B5E-A44B-AC89-FF392B3526F1}" dt="2024-10-09T01:20:01.740" v="829"/>
          <ac:spMkLst>
            <pc:docMk/>
            <pc:sldMk cId="0" sldId="660"/>
            <ac:spMk id="32" creationId="{B5849807-BCC3-F876-68E4-3C7ABD245F62}"/>
          </ac:spMkLst>
        </pc:spChg>
        <pc:spChg chg="add mod">
          <ac:chgData name="Farhana Choudhury" userId="8bfadc28-a633-41a8-aacf-e9b58948d589" providerId="ADAL" clId="{A29FEFD2-5B5E-A44B-AC89-FF392B3526F1}" dt="2024-10-09T01:20:01.740" v="829"/>
          <ac:spMkLst>
            <pc:docMk/>
            <pc:sldMk cId="0" sldId="660"/>
            <ac:spMk id="33" creationId="{AAF07EC9-6139-B623-6717-BD6BB642B5F5}"/>
          </ac:spMkLst>
        </pc:spChg>
        <pc:spChg chg="add mod">
          <ac:chgData name="Farhana Choudhury" userId="8bfadc28-a633-41a8-aacf-e9b58948d589" providerId="ADAL" clId="{A29FEFD2-5B5E-A44B-AC89-FF392B3526F1}" dt="2024-10-09T01:20:01.740" v="829"/>
          <ac:spMkLst>
            <pc:docMk/>
            <pc:sldMk cId="0" sldId="660"/>
            <ac:spMk id="34" creationId="{C5AE830C-EA72-6C9A-9506-D41986C20B54}"/>
          </ac:spMkLst>
        </pc:spChg>
        <pc:spChg chg="add mod">
          <ac:chgData name="Farhana Choudhury" userId="8bfadc28-a633-41a8-aacf-e9b58948d589" providerId="ADAL" clId="{A29FEFD2-5B5E-A44B-AC89-FF392B3526F1}" dt="2024-10-09T01:20:01.740" v="829"/>
          <ac:spMkLst>
            <pc:docMk/>
            <pc:sldMk cId="0" sldId="660"/>
            <ac:spMk id="35" creationId="{EDFC007E-7CD7-3E63-6B93-7D08F8018296}"/>
          </ac:spMkLst>
        </pc:spChg>
        <pc:spChg chg="add mod">
          <ac:chgData name="Farhana Choudhury" userId="8bfadc28-a633-41a8-aacf-e9b58948d589" providerId="ADAL" clId="{A29FEFD2-5B5E-A44B-AC89-FF392B3526F1}" dt="2024-10-09T01:20:01.740" v="829"/>
          <ac:spMkLst>
            <pc:docMk/>
            <pc:sldMk cId="0" sldId="660"/>
            <ac:spMk id="36" creationId="{9C39DE6F-1D83-5B50-771A-A0CA9369D04D}"/>
          </ac:spMkLst>
        </pc:spChg>
        <pc:spChg chg="mod">
          <ac:chgData name="Farhana Choudhury" userId="8bfadc28-a633-41a8-aacf-e9b58948d589" providerId="ADAL" clId="{A29FEFD2-5B5E-A44B-AC89-FF392B3526F1}" dt="2024-10-09T01:19:32.300" v="828" actId="20577"/>
          <ac:spMkLst>
            <pc:docMk/>
            <pc:sldMk cId="0" sldId="660"/>
            <ac:spMk id="25603" creationId="{DE201307-79F0-4BD0-8C20-F5EE38D97057}"/>
          </ac:spMkLst>
        </pc:spChg>
        <pc:spChg chg="mod">
          <ac:chgData name="Farhana Choudhury" userId="8bfadc28-a633-41a8-aacf-e9b58948d589" providerId="ADAL" clId="{A29FEFD2-5B5E-A44B-AC89-FF392B3526F1}" dt="2024-10-09T01:24:12.966" v="951"/>
          <ac:spMkLst>
            <pc:docMk/>
            <pc:sldMk cId="0" sldId="660"/>
            <ac:spMk id="25604" creationId="{7135FFE3-79C0-465A-A158-4F5B1644218F}"/>
          </ac:spMkLst>
        </pc:spChg>
        <pc:picChg chg="add mod">
          <ac:chgData name="Farhana Choudhury" userId="8bfadc28-a633-41a8-aacf-e9b58948d589" providerId="ADAL" clId="{A29FEFD2-5B5E-A44B-AC89-FF392B3526F1}" dt="2024-10-09T01:20:01.740" v="829"/>
          <ac:picMkLst>
            <pc:docMk/>
            <pc:sldMk cId="0" sldId="660"/>
            <ac:picMk id="2" creationId="{11ABAC48-16C8-3ABD-56B4-7C3BFB9EE734}"/>
          </ac:picMkLst>
        </pc:picChg>
        <pc:picChg chg="add mod">
          <ac:chgData name="Farhana Choudhury" userId="8bfadc28-a633-41a8-aacf-e9b58948d589" providerId="ADAL" clId="{A29FEFD2-5B5E-A44B-AC89-FF392B3526F1}" dt="2024-10-09T01:20:01.740" v="829"/>
          <ac:picMkLst>
            <pc:docMk/>
            <pc:sldMk cId="0" sldId="660"/>
            <ac:picMk id="3" creationId="{F5407F38-CC2A-F4C6-1C2D-97173712889F}"/>
          </ac:picMkLst>
        </pc:picChg>
        <pc:picChg chg="add mod">
          <ac:chgData name="Farhana Choudhury" userId="8bfadc28-a633-41a8-aacf-e9b58948d589" providerId="ADAL" clId="{A29FEFD2-5B5E-A44B-AC89-FF392B3526F1}" dt="2024-10-09T01:20:01.740" v="829"/>
          <ac:picMkLst>
            <pc:docMk/>
            <pc:sldMk cId="0" sldId="660"/>
            <ac:picMk id="9" creationId="{AD86FDE0-9EE0-5FD7-DDC0-380CFE3AAAC5}"/>
          </ac:picMkLst>
        </pc:picChg>
        <pc:picChg chg="add mod">
          <ac:chgData name="Farhana Choudhury" userId="8bfadc28-a633-41a8-aacf-e9b58948d589" providerId="ADAL" clId="{A29FEFD2-5B5E-A44B-AC89-FF392B3526F1}" dt="2024-10-09T01:20:01.740" v="829"/>
          <ac:picMkLst>
            <pc:docMk/>
            <pc:sldMk cId="0" sldId="660"/>
            <ac:picMk id="14" creationId="{213244C1-C2E4-55B1-8FFC-0D4F1EF99AE9}"/>
          </ac:picMkLst>
        </pc:picChg>
        <pc:cxnChg chg="add mod">
          <ac:chgData name="Farhana Choudhury" userId="8bfadc28-a633-41a8-aacf-e9b58948d589" providerId="ADAL" clId="{A29FEFD2-5B5E-A44B-AC89-FF392B3526F1}" dt="2024-10-09T01:20:01.740" v="829"/>
          <ac:cxnSpMkLst>
            <pc:docMk/>
            <pc:sldMk cId="0" sldId="660"/>
            <ac:cxnSpMk id="8" creationId="{C4DC1949-D14A-C157-3FA2-BDDC45C01FFF}"/>
          </ac:cxnSpMkLst>
        </pc:cxnChg>
        <pc:cxnChg chg="add mod">
          <ac:chgData name="Farhana Choudhury" userId="8bfadc28-a633-41a8-aacf-e9b58948d589" providerId="ADAL" clId="{A29FEFD2-5B5E-A44B-AC89-FF392B3526F1}" dt="2024-10-09T01:20:01.740" v="829"/>
          <ac:cxnSpMkLst>
            <pc:docMk/>
            <pc:sldMk cId="0" sldId="660"/>
            <ac:cxnSpMk id="13" creationId="{3360BEE8-6628-59E8-426A-C2E560FAF8C4}"/>
          </ac:cxnSpMkLst>
        </pc:cxnChg>
        <pc:cxnChg chg="add mod">
          <ac:chgData name="Farhana Choudhury" userId="8bfadc28-a633-41a8-aacf-e9b58948d589" providerId="ADAL" clId="{A29FEFD2-5B5E-A44B-AC89-FF392B3526F1}" dt="2024-10-09T01:20:01.740" v="829"/>
          <ac:cxnSpMkLst>
            <pc:docMk/>
            <pc:sldMk cId="0" sldId="660"/>
            <ac:cxnSpMk id="18" creationId="{D2B3CB0F-91FE-1F90-C64A-8DD98985457D}"/>
          </ac:cxnSpMkLst>
        </pc:cxnChg>
        <pc:cxnChg chg="add mod">
          <ac:chgData name="Farhana Choudhury" userId="8bfadc28-a633-41a8-aacf-e9b58948d589" providerId="ADAL" clId="{A29FEFD2-5B5E-A44B-AC89-FF392B3526F1}" dt="2024-10-09T01:20:01.740" v="829"/>
          <ac:cxnSpMkLst>
            <pc:docMk/>
            <pc:sldMk cId="0" sldId="660"/>
            <ac:cxnSpMk id="19" creationId="{C47B960C-F06F-05C7-24EA-DEFEEEA1F85F}"/>
          </ac:cxnSpMkLst>
        </pc:cxnChg>
        <pc:cxnChg chg="add mod">
          <ac:chgData name="Farhana Choudhury" userId="8bfadc28-a633-41a8-aacf-e9b58948d589" providerId="ADAL" clId="{A29FEFD2-5B5E-A44B-AC89-FF392B3526F1}" dt="2024-10-09T01:20:01.740" v="829"/>
          <ac:cxnSpMkLst>
            <pc:docMk/>
            <pc:sldMk cId="0" sldId="660"/>
            <ac:cxnSpMk id="20" creationId="{BA809D8C-8564-9707-12D8-E4E3DE0DB84D}"/>
          </ac:cxnSpMkLst>
        </pc:cxnChg>
        <pc:cxnChg chg="add mod">
          <ac:chgData name="Farhana Choudhury" userId="8bfadc28-a633-41a8-aacf-e9b58948d589" providerId="ADAL" clId="{A29FEFD2-5B5E-A44B-AC89-FF392B3526F1}" dt="2024-10-09T01:20:01.740" v="829"/>
          <ac:cxnSpMkLst>
            <pc:docMk/>
            <pc:sldMk cId="0" sldId="660"/>
            <ac:cxnSpMk id="21" creationId="{098E1A4A-651A-5FDE-2004-C5F02E8C20BC}"/>
          </ac:cxnSpMkLst>
        </pc:cxnChg>
        <pc:cxnChg chg="add mod">
          <ac:chgData name="Farhana Choudhury" userId="8bfadc28-a633-41a8-aacf-e9b58948d589" providerId="ADAL" clId="{A29FEFD2-5B5E-A44B-AC89-FF392B3526F1}" dt="2024-10-09T01:20:01.740" v="829"/>
          <ac:cxnSpMkLst>
            <pc:docMk/>
            <pc:sldMk cId="0" sldId="660"/>
            <ac:cxnSpMk id="22" creationId="{5E99FF17-E7BE-741B-B304-93C1DD4CE32A}"/>
          </ac:cxnSpMkLst>
        </pc:cxnChg>
        <pc:cxnChg chg="add mod">
          <ac:chgData name="Farhana Choudhury" userId="8bfadc28-a633-41a8-aacf-e9b58948d589" providerId="ADAL" clId="{A29FEFD2-5B5E-A44B-AC89-FF392B3526F1}" dt="2024-10-09T01:20:01.740" v="829"/>
          <ac:cxnSpMkLst>
            <pc:docMk/>
            <pc:sldMk cId="0" sldId="660"/>
            <ac:cxnSpMk id="23" creationId="{87E94343-875B-4B6D-AE8F-E4C2855A324A}"/>
          </ac:cxnSpMkLst>
        </pc:cxnChg>
        <pc:cxnChg chg="add mod">
          <ac:chgData name="Farhana Choudhury" userId="8bfadc28-a633-41a8-aacf-e9b58948d589" providerId="ADAL" clId="{A29FEFD2-5B5E-A44B-AC89-FF392B3526F1}" dt="2024-10-09T01:20:01.740" v="829"/>
          <ac:cxnSpMkLst>
            <pc:docMk/>
            <pc:sldMk cId="0" sldId="660"/>
            <ac:cxnSpMk id="28" creationId="{32544D4D-4778-1247-2C3E-658293165154}"/>
          </ac:cxnSpMkLst>
        </pc:cxnChg>
        <pc:cxnChg chg="add mod">
          <ac:chgData name="Farhana Choudhury" userId="8bfadc28-a633-41a8-aacf-e9b58948d589" providerId="ADAL" clId="{A29FEFD2-5B5E-A44B-AC89-FF392B3526F1}" dt="2024-10-09T01:20:01.740" v="829"/>
          <ac:cxnSpMkLst>
            <pc:docMk/>
            <pc:sldMk cId="0" sldId="660"/>
            <ac:cxnSpMk id="30" creationId="{FEE11DB6-D4E1-F870-0B66-5B1DCF8C44F7}"/>
          </ac:cxnSpMkLst>
        </pc:cxnChg>
        <pc:cxnChg chg="add mod">
          <ac:chgData name="Farhana Choudhury" userId="8bfadc28-a633-41a8-aacf-e9b58948d589" providerId="ADAL" clId="{A29FEFD2-5B5E-A44B-AC89-FF392B3526F1}" dt="2024-10-09T01:20:01.740" v="829"/>
          <ac:cxnSpMkLst>
            <pc:docMk/>
            <pc:sldMk cId="0" sldId="660"/>
            <ac:cxnSpMk id="31" creationId="{4F01C925-E656-0AAC-B77F-7040B0BC30BC}"/>
          </ac:cxnSpMkLst>
        </pc:cxnChg>
      </pc:sldChg>
      <pc:sldChg chg="modSp add del mod">
        <pc:chgData name="Farhana Choudhury" userId="8bfadc28-a633-41a8-aacf-e9b58948d589" providerId="ADAL" clId="{A29FEFD2-5B5E-A44B-AC89-FF392B3526F1}" dt="2024-10-09T01:28:22.369" v="1080" actId="2696"/>
        <pc:sldMkLst>
          <pc:docMk/>
          <pc:sldMk cId="0" sldId="672"/>
        </pc:sldMkLst>
        <pc:spChg chg="mod">
          <ac:chgData name="Farhana Choudhury" userId="8bfadc28-a633-41a8-aacf-e9b58948d589" providerId="ADAL" clId="{A29FEFD2-5B5E-A44B-AC89-FF392B3526F1}" dt="2024-10-07T00:56:56.276" v="49" actId="20577"/>
          <ac:spMkLst>
            <pc:docMk/>
            <pc:sldMk cId="0" sldId="672"/>
            <ac:spMk id="37891" creationId="{783405A8-5CBA-449F-A8F3-FD4A487A80AC}"/>
          </ac:spMkLst>
        </pc:spChg>
      </pc:sldChg>
      <pc:sldChg chg="del">
        <pc:chgData name="Farhana Choudhury" userId="8bfadc28-a633-41a8-aacf-e9b58948d589" providerId="ADAL" clId="{A29FEFD2-5B5E-A44B-AC89-FF392B3526F1}" dt="2024-10-09T01:28:20.967" v="1077" actId="2696"/>
        <pc:sldMkLst>
          <pc:docMk/>
          <pc:sldMk cId="1613854506" sldId="1729"/>
        </pc:sldMkLst>
      </pc:sldChg>
      <pc:sldChg chg="addSp delSp modSp add del mod modAnim">
        <pc:chgData name="Farhana Choudhury" userId="8bfadc28-a633-41a8-aacf-e9b58948d589" providerId="ADAL" clId="{A29FEFD2-5B5E-A44B-AC89-FF392B3526F1}" dt="2024-10-09T01:57:37.822" v="1472" actId="14100"/>
        <pc:sldMkLst>
          <pc:docMk/>
          <pc:sldMk cId="1154496985" sldId="1731"/>
        </pc:sldMkLst>
        <pc:spChg chg="del">
          <ac:chgData name="Farhana Choudhury" userId="8bfadc28-a633-41a8-aacf-e9b58948d589" providerId="ADAL" clId="{A29FEFD2-5B5E-A44B-AC89-FF392B3526F1}" dt="2024-10-09T01:56:27.257" v="1378" actId="478"/>
          <ac:spMkLst>
            <pc:docMk/>
            <pc:sldMk cId="1154496985" sldId="1731"/>
            <ac:spMk id="4" creationId="{00000000-0000-0000-0000-000000000000}"/>
          </ac:spMkLst>
        </pc:spChg>
        <pc:spChg chg="add mod">
          <ac:chgData name="Farhana Choudhury" userId="8bfadc28-a633-41a8-aacf-e9b58948d589" providerId="ADAL" clId="{A29FEFD2-5B5E-A44B-AC89-FF392B3526F1}" dt="2024-10-09T01:57:00.321" v="1419" actId="14100"/>
          <ac:spMkLst>
            <pc:docMk/>
            <pc:sldMk cId="1154496985" sldId="1731"/>
            <ac:spMk id="5" creationId="{427EB3F7-D4F1-50C3-9349-CB8C295E5B0F}"/>
          </ac:spMkLst>
        </pc:spChg>
        <pc:spChg chg="del">
          <ac:chgData name="Farhana Choudhury" userId="8bfadc28-a633-41a8-aacf-e9b58948d589" providerId="ADAL" clId="{A29FEFD2-5B5E-A44B-AC89-FF392B3526F1}" dt="2024-10-09T01:56:23.098" v="1376" actId="478"/>
          <ac:spMkLst>
            <pc:docMk/>
            <pc:sldMk cId="1154496985" sldId="1731"/>
            <ac:spMk id="7" creationId="{BDC169C0-5D8A-80A0-3C5C-9733695D5498}"/>
          </ac:spMkLst>
        </pc:spChg>
        <pc:spChg chg="add mod">
          <ac:chgData name="Farhana Choudhury" userId="8bfadc28-a633-41a8-aacf-e9b58948d589" providerId="ADAL" clId="{A29FEFD2-5B5E-A44B-AC89-FF392B3526F1}" dt="2024-10-09T01:57:37.822" v="1472" actId="14100"/>
          <ac:spMkLst>
            <pc:docMk/>
            <pc:sldMk cId="1154496985" sldId="1731"/>
            <ac:spMk id="8" creationId="{BCF3706D-3227-D397-1C30-BA96526F9B62}"/>
          </ac:spMkLst>
        </pc:spChg>
        <pc:spChg chg="mod">
          <ac:chgData name="Farhana Choudhury" userId="8bfadc28-a633-41a8-aacf-e9b58948d589" providerId="ADAL" clId="{A29FEFD2-5B5E-A44B-AC89-FF392B3526F1}" dt="2024-10-09T01:56:43.207" v="1416" actId="1035"/>
          <ac:spMkLst>
            <pc:docMk/>
            <pc:sldMk cId="1154496985" sldId="1731"/>
            <ac:spMk id="29" creationId="{00000000-0000-0000-0000-000000000000}"/>
          </ac:spMkLst>
        </pc:spChg>
        <pc:spChg chg="mod">
          <ac:chgData name="Farhana Choudhury" userId="8bfadc28-a633-41a8-aacf-e9b58948d589" providerId="ADAL" clId="{A29FEFD2-5B5E-A44B-AC89-FF392B3526F1}" dt="2024-10-09T01:56:43.207" v="1416" actId="1035"/>
          <ac:spMkLst>
            <pc:docMk/>
            <pc:sldMk cId="1154496985" sldId="1731"/>
            <ac:spMk id="33" creationId="{00000000-0000-0000-0000-000000000000}"/>
          </ac:spMkLst>
        </pc:spChg>
        <pc:spChg chg="mod">
          <ac:chgData name="Farhana Choudhury" userId="8bfadc28-a633-41a8-aacf-e9b58948d589" providerId="ADAL" clId="{A29FEFD2-5B5E-A44B-AC89-FF392B3526F1}" dt="2024-10-09T01:56:43.207" v="1416" actId="1035"/>
          <ac:spMkLst>
            <pc:docMk/>
            <pc:sldMk cId="1154496985" sldId="1731"/>
            <ac:spMk id="35" creationId="{00000000-0000-0000-0000-000000000000}"/>
          </ac:spMkLst>
        </pc:spChg>
        <pc:spChg chg="del">
          <ac:chgData name="Farhana Choudhury" userId="8bfadc28-a633-41a8-aacf-e9b58948d589" providerId="ADAL" clId="{A29FEFD2-5B5E-A44B-AC89-FF392B3526F1}" dt="2024-10-09T01:56:25.711" v="1377" actId="478"/>
          <ac:spMkLst>
            <pc:docMk/>
            <pc:sldMk cId="1154496985" sldId="1731"/>
            <ac:spMk id="38" creationId="{26E50CD5-8E35-400E-BE53-9CAC1BDE36DF}"/>
          </ac:spMkLst>
        </pc:spChg>
        <pc:spChg chg="del">
          <ac:chgData name="Farhana Choudhury" userId="8bfadc28-a633-41a8-aacf-e9b58948d589" providerId="ADAL" clId="{A29FEFD2-5B5E-A44B-AC89-FF392B3526F1}" dt="2024-10-09T01:56:31.047" v="1380" actId="478"/>
          <ac:spMkLst>
            <pc:docMk/>
            <pc:sldMk cId="1154496985" sldId="1731"/>
            <ac:spMk id="40" creationId="{D9271928-D626-4466-AB01-0233D56818AB}"/>
          </ac:spMkLst>
        </pc:spChg>
        <pc:spChg chg="mod">
          <ac:chgData name="Farhana Choudhury" userId="8bfadc28-a633-41a8-aacf-e9b58948d589" providerId="ADAL" clId="{A29FEFD2-5B5E-A44B-AC89-FF392B3526F1}" dt="2024-10-09T01:56:43.207" v="1416" actId="1035"/>
          <ac:spMkLst>
            <pc:docMk/>
            <pc:sldMk cId="1154496985" sldId="1731"/>
            <ac:spMk id="42" creationId="{00000000-0000-0000-0000-000000000000}"/>
          </ac:spMkLst>
        </pc:spChg>
        <pc:spChg chg="del">
          <ac:chgData name="Farhana Choudhury" userId="8bfadc28-a633-41a8-aacf-e9b58948d589" providerId="ADAL" clId="{A29FEFD2-5B5E-A44B-AC89-FF392B3526F1}" dt="2024-10-09T01:56:28.985" v="1379" actId="478"/>
          <ac:spMkLst>
            <pc:docMk/>
            <pc:sldMk cId="1154496985" sldId="1731"/>
            <ac:spMk id="47" creationId="{6F661053-35C9-4F76-80D3-12431B49085F}"/>
          </ac:spMkLst>
        </pc:spChg>
        <pc:spChg chg="del">
          <ac:chgData name="Farhana Choudhury" userId="8bfadc28-a633-41a8-aacf-e9b58948d589" providerId="ADAL" clId="{A29FEFD2-5B5E-A44B-AC89-FF392B3526F1}" dt="2024-10-09T01:56:34.298" v="1382" actId="478"/>
          <ac:spMkLst>
            <pc:docMk/>
            <pc:sldMk cId="1154496985" sldId="1731"/>
            <ac:spMk id="48" creationId="{DAC3627C-F3AC-44F5-8997-D8468382344A}"/>
          </ac:spMkLst>
        </pc:spChg>
        <pc:spChg chg="del">
          <ac:chgData name="Farhana Choudhury" userId="8bfadc28-a633-41a8-aacf-e9b58948d589" providerId="ADAL" clId="{A29FEFD2-5B5E-A44B-AC89-FF392B3526F1}" dt="2024-10-09T01:56:32.700" v="1381" actId="478"/>
          <ac:spMkLst>
            <pc:docMk/>
            <pc:sldMk cId="1154496985" sldId="1731"/>
            <ac:spMk id="49" creationId="{B674FCBE-7A46-428A-86FF-603B989B46BC}"/>
          </ac:spMkLst>
        </pc:spChg>
        <pc:spChg chg="mod">
          <ac:chgData name="Farhana Choudhury" userId="8bfadc28-a633-41a8-aacf-e9b58948d589" providerId="ADAL" clId="{A29FEFD2-5B5E-A44B-AC89-FF392B3526F1}" dt="2024-10-09T01:56:43.207" v="1416" actId="1035"/>
          <ac:spMkLst>
            <pc:docMk/>
            <pc:sldMk cId="1154496985" sldId="1731"/>
            <ac:spMk id="55" creationId="{00000000-0000-0000-0000-000000000000}"/>
          </ac:spMkLst>
        </pc:spChg>
        <pc:spChg chg="mod">
          <ac:chgData name="Farhana Choudhury" userId="8bfadc28-a633-41a8-aacf-e9b58948d589" providerId="ADAL" clId="{A29FEFD2-5B5E-A44B-AC89-FF392B3526F1}" dt="2024-10-09T01:56:43.207" v="1416" actId="1035"/>
          <ac:spMkLst>
            <pc:docMk/>
            <pc:sldMk cId="1154496985" sldId="1731"/>
            <ac:spMk id="56" creationId="{00000000-0000-0000-0000-000000000000}"/>
          </ac:spMkLst>
        </pc:spChg>
        <pc:spChg chg="mod">
          <ac:chgData name="Farhana Choudhury" userId="8bfadc28-a633-41a8-aacf-e9b58948d589" providerId="ADAL" clId="{A29FEFD2-5B5E-A44B-AC89-FF392B3526F1}" dt="2024-10-09T01:56:43.207" v="1416" actId="1035"/>
          <ac:spMkLst>
            <pc:docMk/>
            <pc:sldMk cId="1154496985" sldId="1731"/>
            <ac:spMk id="57" creationId="{00000000-0000-0000-0000-000000000000}"/>
          </ac:spMkLst>
        </pc:spChg>
        <pc:spChg chg="mod">
          <ac:chgData name="Farhana Choudhury" userId="8bfadc28-a633-41a8-aacf-e9b58948d589" providerId="ADAL" clId="{A29FEFD2-5B5E-A44B-AC89-FF392B3526F1}" dt="2024-10-09T01:56:43.207" v="1416" actId="1035"/>
          <ac:spMkLst>
            <pc:docMk/>
            <pc:sldMk cId="1154496985" sldId="1731"/>
            <ac:spMk id="60" creationId="{00000000-0000-0000-0000-000000000000}"/>
          </ac:spMkLst>
        </pc:spChg>
        <pc:spChg chg="mod">
          <ac:chgData name="Farhana Choudhury" userId="8bfadc28-a633-41a8-aacf-e9b58948d589" providerId="ADAL" clId="{A29FEFD2-5B5E-A44B-AC89-FF392B3526F1}" dt="2024-10-09T01:56:43.207" v="1416" actId="1035"/>
          <ac:spMkLst>
            <pc:docMk/>
            <pc:sldMk cId="1154496985" sldId="1731"/>
            <ac:spMk id="61" creationId="{00000000-0000-0000-0000-000000000000}"/>
          </ac:spMkLst>
        </pc:spChg>
        <pc:spChg chg="mod">
          <ac:chgData name="Farhana Choudhury" userId="8bfadc28-a633-41a8-aacf-e9b58948d589" providerId="ADAL" clId="{A29FEFD2-5B5E-A44B-AC89-FF392B3526F1}" dt="2024-10-09T01:56:43.207" v="1416" actId="1035"/>
          <ac:spMkLst>
            <pc:docMk/>
            <pc:sldMk cId="1154496985" sldId="1731"/>
            <ac:spMk id="62" creationId="{00000000-0000-0000-0000-000000000000}"/>
          </ac:spMkLst>
        </pc:spChg>
        <pc:spChg chg="mod">
          <ac:chgData name="Farhana Choudhury" userId="8bfadc28-a633-41a8-aacf-e9b58948d589" providerId="ADAL" clId="{A29FEFD2-5B5E-A44B-AC89-FF392B3526F1}" dt="2024-10-09T01:56:43.207" v="1416" actId="1035"/>
          <ac:spMkLst>
            <pc:docMk/>
            <pc:sldMk cId="1154496985" sldId="1731"/>
            <ac:spMk id="79" creationId="{00000000-0000-0000-0000-000000000000}"/>
          </ac:spMkLst>
        </pc:spChg>
        <pc:spChg chg="mod">
          <ac:chgData name="Farhana Choudhury" userId="8bfadc28-a633-41a8-aacf-e9b58948d589" providerId="ADAL" clId="{A29FEFD2-5B5E-A44B-AC89-FF392B3526F1}" dt="2024-10-09T01:56:43.207" v="1416" actId="1035"/>
          <ac:spMkLst>
            <pc:docMk/>
            <pc:sldMk cId="1154496985" sldId="1731"/>
            <ac:spMk id="80" creationId="{00000000-0000-0000-0000-000000000000}"/>
          </ac:spMkLst>
        </pc:spChg>
        <pc:spChg chg="mod">
          <ac:chgData name="Farhana Choudhury" userId="8bfadc28-a633-41a8-aacf-e9b58948d589" providerId="ADAL" clId="{A29FEFD2-5B5E-A44B-AC89-FF392B3526F1}" dt="2024-10-09T01:56:43.207" v="1416" actId="1035"/>
          <ac:spMkLst>
            <pc:docMk/>
            <pc:sldMk cId="1154496985" sldId="1731"/>
            <ac:spMk id="1036" creationId="{00000000-0000-0000-0000-000000000000}"/>
          </ac:spMkLst>
        </pc:spChg>
        <pc:spChg chg="mod">
          <ac:chgData name="Farhana Choudhury" userId="8bfadc28-a633-41a8-aacf-e9b58948d589" providerId="ADAL" clId="{A29FEFD2-5B5E-A44B-AC89-FF392B3526F1}" dt="2024-10-09T01:56:43.207" v="1416" actId="1035"/>
          <ac:spMkLst>
            <pc:docMk/>
            <pc:sldMk cId="1154496985" sldId="1731"/>
            <ac:spMk id="1039" creationId="{00000000-0000-0000-0000-000000000000}"/>
          </ac:spMkLst>
        </pc:spChg>
        <pc:picChg chg="mod">
          <ac:chgData name="Farhana Choudhury" userId="8bfadc28-a633-41a8-aacf-e9b58948d589" providerId="ADAL" clId="{A29FEFD2-5B5E-A44B-AC89-FF392B3526F1}" dt="2024-10-09T01:56:43.207" v="1416" actId="1035"/>
          <ac:picMkLst>
            <pc:docMk/>
            <pc:sldMk cId="1154496985" sldId="1731"/>
            <ac:picMk id="30" creationId="{00000000-0000-0000-0000-000000000000}"/>
          </ac:picMkLst>
        </pc:picChg>
        <pc:picChg chg="mod">
          <ac:chgData name="Farhana Choudhury" userId="8bfadc28-a633-41a8-aacf-e9b58948d589" providerId="ADAL" clId="{A29FEFD2-5B5E-A44B-AC89-FF392B3526F1}" dt="2024-10-09T01:56:43.207" v="1416" actId="1035"/>
          <ac:picMkLst>
            <pc:docMk/>
            <pc:sldMk cId="1154496985" sldId="1731"/>
            <ac:picMk id="54" creationId="{00000000-0000-0000-0000-000000000000}"/>
          </ac:picMkLst>
        </pc:picChg>
        <pc:picChg chg="mod">
          <ac:chgData name="Farhana Choudhury" userId="8bfadc28-a633-41a8-aacf-e9b58948d589" providerId="ADAL" clId="{A29FEFD2-5B5E-A44B-AC89-FF392B3526F1}" dt="2024-10-09T01:56:43.207" v="1416" actId="1035"/>
          <ac:picMkLst>
            <pc:docMk/>
            <pc:sldMk cId="1154496985" sldId="1731"/>
            <ac:picMk id="59" creationId="{00000000-0000-0000-0000-000000000000}"/>
          </ac:picMkLst>
        </pc:picChg>
        <pc:picChg chg="mod">
          <ac:chgData name="Farhana Choudhury" userId="8bfadc28-a633-41a8-aacf-e9b58948d589" providerId="ADAL" clId="{A29FEFD2-5B5E-A44B-AC89-FF392B3526F1}" dt="2024-10-09T01:56:43.207" v="1416" actId="1035"/>
          <ac:picMkLst>
            <pc:docMk/>
            <pc:sldMk cId="1154496985" sldId="1731"/>
            <ac:picMk id="1027" creationId="{00000000-0000-0000-0000-000000000000}"/>
          </ac:picMkLst>
        </pc:picChg>
        <pc:cxnChg chg="mod">
          <ac:chgData name="Farhana Choudhury" userId="8bfadc28-a633-41a8-aacf-e9b58948d589" providerId="ADAL" clId="{A29FEFD2-5B5E-A44B-AC89-FF392B3526F1}" dt="2024-10-09T01:56:43.207" v="1416" actId="1035"/>
          <ac:cxnSpMkLst>
            <pc:docMk/>
            <pc:sldMk cId="1154496985" sldId="1731"/>
            <ac:cxnSpMk id="39" creationId="{00000000-0000-0000-0000-000000000000}"/>
          </ac:cxnSpMkLst>
        </pc:cxnChg>
        <pc:cxnChg chg="mod">
          <ac:chgData name="Farhana Choudhury" userId="8bfadc28-a633-41a8-aacf-e9b58948d589" providerId="ADAL" clId="{A29FEFD2-5B5E-A44B-AC89-FF392B3526F1}" dt="2024-10-09T01:56:43.207" v="1416" actId="1035"/>
          <ac:cxnSpMkLst>
            <pc:docMk/>
            <pc:sldMk cId="1154496985" sldId="1731"/>
            <ac:cxnSpMk id="41" creationId="{00000000-0000-0000-0000-000000000000}"/>
          </ac:cxnSpMkLst>
        </pc:cxnChg>
        <pc:cxnChg chg="mod">
          <ac:chgData name="Farhana Choudhury" userId="8bfadc28-a633-41a8-aacf-e9b58948d589" providerId="ADAL" clId="{A29FEFD2-5B5E-A44B-AC89-FF392B3526F1}" dt="2024-10-09T01:56:43.207" v="1416" actId="1035"/>
          <ac:cxnSpMkLst>
            <pc:docMk/>
            <pc:sldMk cId="1154496985" sldId="1731"/>
            <ac:cxnSpMk id="43" creationId="{00000000-0000-0000-0000-000000000000}"/>
          </ac:cxnSpMkLst>
        </pc:cxnChg>
        <pc:cxnChg chg="mod">
          <ac:chgData name="Farhana Choudhury" userId="8bfadc28-a633-41a8-aacf-e9b58948d589" providerId="ADAL" clId="{A29FEFD2-5B5E-A44B-AC89-FF392B3526F1}" dt="2024-10-09T01:56:43.207" v="1416" actId="1035"/>
          <ac:cxnSpMkLst>
            <pc:docMk/>
            <pc:sldMk cId="1154496985" sldId="1731"/>
            <ac:cxnSpMk id="45" creationId="{00000000-0000-0000-0000-000000000000}"/>
          </ac:cxnSpMkLst>
        </pc:cxnChg>
        <pc:cxnChg chg="mod">
          <ac:chgData name="Farhana Choudhury" userId="8bfadc28-a633-41a8-aacf-e9b58948d589" providerId="ADAL" clId="{A29FEFD2-5B5E-A44B-AC89-FF392B3526F1}" dt="2024-10-09T01:56:43.207" v="1416" actId="1035"/>
          <ac:cxnSpMkLst>
            <pc:docMk/>
            <pc:sldMk cId="1154496985" sldId="1731"/>
            <ac:cxnSpMk id="58" creationId="{00000000-0000-0000-0000-000000000000}"/>
          </ac:cxnSpMkLst>
        </pc:cxnChg>
        <pc:cxnChg chg="mod">
          <ac:chgData name="Farhana Choudhury" userId="8bfadc28-a633-41a8-aacf-e9b58948d589" providerId="ADAL" clId="{A29FEFD2-5B5E-A44B-AC89-FF392B3526F1}" dt="2024-10-09T01:56:43.207" v="1416" actId="1035"/>
          <ac:cxnSpMkLst>
            <pc:docMk/>
            <pc:sldMk cId="1154496985" sldId="1731"/>
            <ac:cxnSpMk id="63" creationId="{00000000-0000-0000-0000-000000000000}"/>
          </ac:cxnSpMkLst>
        </pc:cxnChg>
        <pc:cxnChg chg="mod">
          <ac:chgData name="Farhana Choudhury" userId="8bfadc28-a633-41a8-aacf-e9b58948d589" providerId="ADAL" clId="{A29FEFD2-5B5E-A44B-AC89-FF392B3526F1}" dt="2024-10-09T01:56:43.207" v="1416" actId="1035"/>
          <ac:cxnSpMkLst>
            <pc:docMk/>
            <pc:sldMk cId="1154496985" sldId="1731"/>
            <ac:cxnSpMk id="73" creationId="{00000000-0000-0000-0000-000000000000}"/>
          </ac:cxnSpMkLst>
        </pc:cxnChg>
        <pc:cxnChg chg="mod">
          <ac:chgData name="Farhana Choudhury" userId="8bfadc28-a633-41a8-aacf-e9b58948d589" providerId="ADAL" clId="{A29FEFD2-5B5E-A44B-AC89-FF392B3526F1}" dt="2024-10-09T01:56:43.207" v="1416" actId="1035"/>
          <ac:cxnSpMkLst>
            <pc:docMk/>
            <pc:sldMk cId="1154496985" sldId="1731"/>
            <ac:cxnSpMk id="75" creationId="{00000000-0000-0000-0000-000000000000}"/>
          </ac:cxnSpMkLst>
        </pc:cxnChg>
        <pc:cxnChg chg="mod">
          <ac:chgData name="Farhana Choudhury" userId="8bfadc28-a633-41a8-aacf-e9b58948d589" providerId="ADAL" clId="{A29FEFD2-5B5E-A44B-AC89-FF392B3526F1}" dt="2024-10-09T01:56:43.207" v="1416" actId="1035"/>
          <ac:cxnSpMkLst>
            <pc:docMk/>
            <pc:sldMk cId="1154496985" sldId="1731"/>
            <ac:cxnSpMk id="1024" creationId="{00000000-0000-0000-0000-000000000000}"/>
          </ac:cxnSpMkLst>
        </pc:cxnChg>
        <pc:cxnChg chg="mod">
          <ac:chgData name="Farhana Choudhury" userId="8bfadc28-a633-41a8-aacf-e9b58948d589" providerId="ADAL" clId="{A29FEFD2-5B5E-A44B-AC89-FF392B3526F1}" dt="2024-10-09T01:56:43.207" v="1416" actId="1035"/>
          <ac:cxnSpMkLst>
            <pc:docMk/>
            <pc:sldMk cId="1154496985" sldId="1731"/>
            <ac:cxnSpMk id="1026" creationId="{00000000-0000-0000-0000-000000000000}"/>
          </ac:cxnSpMkLst>
        </pc:cxnChg>
        <pc:cxnChg chg="mod">
          <ac:chgData name="Farhana Choudhury" userId="8bfadc28-a633-41a8-aacf-e9b58948d589" providerId="ADAL" clId="{A29FEFD2-5B5E-A44B-AC89-FF392B3526F1}" dt="2024-10-09T01:56:43.207" v="1416" actId="1035"/>
          <ac:cxnSpMkLst>
            <pc:docMk/>
            <pc:sldMk cId="1154496985" sldId="1731"/>
            <ac:cxnSpMk id="1031" creationId="{00000000-0000-0000-0000-000000000000}"/>
          </ac:cxnSpMkLst>
        </pc:cxnChg>
      </pc:sldChg>
      <pc:sldChg chg="modSp mod modAnim">
        <pc:chgData name="Farhana Choudhury" userId="8bfadc28-a633-41a8-aacf-e9b58948d589" providerId="ADAL" clId="{A29FEFD2-5B5E-A44B-AC89-FF392B3526F1}" dt="2024-10-09T01:52:52.670" v="1356" actId="20577"/>
        <pc:sldMkLst>
          <pc:docMk/>
          <pc:sldMk cId="1928513391" sldId="1732"/>
        </pc:sldMkLst>
        <pc:spChg chg="mod">
          <ac:chgData name="Farhana Choudhury" userId="8bfadc28-a633-41a8-aacf-e9b58948d589" providerId="ADAL" clId="{A29FEFD2-5B5E-A44B-AC89-FF392B3526F1}" dt="2024-10-09T01:52:21.037" v="1351" actId="5793"/>
          <ac:spMkLst>
            <pc:docMk/>
            <pc:sldMk cId="1928513391" sldId="1732"/>
            <ac:spMk id="3" creationId="{00000000-0000-0000-0000-000000000000}"/>
          </ac:spMkLst>
        </pc:spChg>
        <pc:spChg chg="mod">
          <ac:chgData name="Farhana Choudhury" userId="8bfadc28-a633-41a8-aacf-e9b58948d589" providerId="ADAL" clId="{A29FEFD2-5B5E-A44B-AC89-FF392B3526F1}" dt="2024-10-09T01:52:52.670" v="1356" actId="20577"/>
          <ac:spMkLst>
            <pc:docMk/>
            <pc:sldMk cId="1928513391" sldId="1732"/>
            <ac:spMk id="4" creationId="{00000000-0000-0000-0000-000000000000}"/>
          </ac:spMkLst>
        </pc:spChg>
      </pc:sldChg>
      <pc:sldChg chg="del">
        <pc:chgData name="Farhana Choudhury" userId="8bfadc28-a633-41a8-aacf-e9b58948d589" providerId="ADAL" clId="{A29FEFD2-5B5E-A44B-AC89-FF392B3526F1}" dt="2024-10-09T01:28:20.450" v="1076" actId="2696"/>
        <pc:sldMkLst>
          <pc:docMk/>
          <pc:sldMk cId="1478117632" sldId="1766"/>
        </pc:sldMkLst>
      </pc:sldChg>
      <pc:sldChg chg="del">
        <pc:chgData name="Farhana Choudhury" userId="8bfadc28-a633-41a8-aacf-e9b58948d589" providerId="ADAL" clId="{A29FEFD2-5B5E-A44B-AC89-FF392B3526F1}" dt="2024-10-09T01:28:19.984" v="1075" actId="2696"/>
        <pc:sldMkLst>
          <pc:docMk/>
          <pc:sldMk cId="818986924" sldId="1767"/>
        </pc:sldMkLst>
      </pc:sldChg>
      <pc:sldChg chg="del">
        <pc:chgData name="Farhana Choudhury" userId="8bfadc28-a633-41a8-aacf-e9b58948d589" providerId="ADAL" clId="{A29FEFD2-5B5E-A44B-AC89-FF392B3526F1}" dt="2024-10-07T00:08:12.644" v="10" actId="2696"/>
        <pc:sldMkLst>
          <pc:docMk/>
          <pc:sldMk cId="3451501297" sldId="1768"/>
        </pc:sldMkLst>
      </pc:sldChg>
      <pc:sldChg chg="del">
        <pc:chgData name="Farhana Choudhury" userId="8bfadc28-a633-41a8-aacf-e9b58948d589" providerId="ADAL" clId="{A29FEFD2-5B5E-A44B-AC89-FF392B3526F1}" dt="2024-10-07T00:08:12.656" v="12" actId="2696"/>
        <pc:sldMkLst>
          <pc:docMk/>
          <pc:sldMk cId="671113771" sldId="1769"/>
        </pc:sldMkLst>
      </pc:sldChg>
      <pc:sldChg chg="del">
        <pc:chgData name="Farhana Choudhury" userId="8bfadc28-a633-41a8-aacf-e9b58948d589" providerId="ADAL" clId="{A29FEFD2-5B5E-A44B-AC89-FF392B3526F1}" dt="2024-10-07T00:08:12.674" v="15" actId="2696"/>
        <pc:sldMkLst>
          <pc:docMk/>
          <pc:sldMk cId="205134820" sldId="1770"/>
        </pc:sldMkLst>
      </pc:sldChg>
      <pc:sldChg chg="modSp mod modAnim">
        <pc:chgData name="Farhana Choudhury" userId="8bfadc28-a633-41a8-aacf-e9b58948d589" providerId="ADAL" clId="{A29FEFD2-5B5E-A44B-AC89-FF392B3526F1}" dt="2024-10-09T01:42:23.423" v="1119"/>
        <pc:sldMkLst>
          <pc:docMk/>
          <pc:sldMk cId="2504129298" sldId="1772"/>
        </pc:sldMkLst>
        <pc:spChg chg="mod">
          <ac:chgData name="Farhana Choudhury" userId="8bfadc28-a633-41a8-aacf-e9b58948d589" providerId="ADAL" clId="{A29FEFD2-5B5E-A44B-AC89-FF392B3526F1}" dt="2024-10-09T01:10:00.386" v="721" actId="20577"/>
          <ac:spMkLst>
            <pc:docMk/>
            <pc:sldMk cId="2504129298" sldId="1772"/>
            <ac:spMk id="7" creationId="{4F65CCB1-16F0-E90A-8E74-9B492B6C0D7F}"/>
          </ac:spMkLst>
        </pc:spChg>
      </pc:sldChg>
      <pc:sldChg chg="del">
        <pc:chgData name="Farhana Choudhury" userId="8bfadc28-a633-41a8-aacf-e9b58948d589" providerId="ADAL" clId="{A29FEFD2-5B5E-A44B-AC89-FF392B3526F1}" dt="2024-10-09T01:28:47.837" v="1081" actId="2696"/>
        <pc:sldMkLst>
          <pc:docMk/>
          <pc:sldMk cId="1376277181" sldId="1773"/>
        </pc:sldMkLst>
      </pc:sldChg>
      <pc:sldChg chg="del">
        <pc:chgData name="Farhana Choudhury" userId="8bfadc28-a633-41a8-aacf-e9b58948d589" providerId="ADAL" clId="{A29FEFD2-5B5E-A44B-AC89-FF392B3526F1}" dt="2024-10-07T00:08:12.630" v="5" actId="2696"/>
        <pc:sldMkLst>
          <pc:docMk/>
          <pc:sldMk cId="1565826851" sldId="1774"/>
        </pc:sldMkLst>
      </pc:sldChg>
      <pc:sldChg chg="del">
        <pc:chgData name="Farhana Choudhury" userId="8bfadc28-a633-41a8-aacf-e9b58948d589" providerId="ADAL" clId="{A29FEFD2-5B5E-A44B-AC89-FF392B3526F1}" dt="2024-10-07T00:08:12.667" v="14" actId="2696"/>
        <pc:sldMkLst>
          <pc:docMk/>
          <pc:sldMk cId="1839965192" sldId="1775"/>
        </pc:sldMkLst>
      </pc:sldChg>
      <pc:sldChg chg="del">
        <pc:chgData name="Farhana Choudhury" userId="8bfadc28-a633-41a8-aacf-e9b58948d589" providerId="ADAL" clId="{A29FEFD2-5B5E-A44B-AC89-FF392B3526F1}" dt="2024-10-07T00:08:45.323" v="25" actId="2696"/>
        <pc:sldMkLst>
          <pc:docMk/>
          <pc:sldMk cId="508568941" sldId="1776"/>
        </pc:sldMkLst>
      </pc:sldChg>
      <pc:sldChg chg="del">
        <pc:chgData name="Farhana Choudhury" userId="8bfadc28-a633-41a8-aacf-e9b58948d589" providerId="ADAL" clId="{A29FEFD2-5B5E-A44B-AC89-FF392B3526F1}" dt="2024-10-07T00:08:45.322" v="24" actId="2696"/>
        <pc:sldMkLst>
          <pc:docMk/>
          <pc:sldMk cId="1392550436" sldId="1777"/>
        </pc:sldMkLst>
      </pc:sldChg>
      <pc:sldChg chg="del">
        <pc:chgData name="Farhana Choudhury" userId="8bfadc28-a633-41a8-aacf-e9b58948d589" providerId="ADAL" clId="{A29FEFD2-5B5E-A44B-AC89-FF392B3526F1}" dt="2024-10-07T00:08:45.319" v="23" actId="2696"/>
        <pc:sldMkLst>
          <pc:docMk/>
          <pc:sldMk cId="606763477" sldId="1780"/>
        </pc:sldMkLst>
      </pc:sldChg>
      <pc:sldChg chg="addSp modSp mod ord">
        <pc:chgData name="Farhana Choudhury" userId="8bfadc28-a633-41a8-aacf-e9b58948d589" providerId="ADAL" clId="{A29FEFD2-5B5E-A44B-AC89-FF392B3526F1}" dt="2024-10-09T01:54:27.783" v="1363" actId="14100"/>
        <pc:sldMkLst>
          <pc:docMk/>
          <pc:sldMk cId="3956585254" sldId="1781"/>
        </pc:sldMkLst>
        <pc:spChg chg="mod">
          <ac:chgData name="Farhana Choudhury" userId="8bfadc28-a633-41a8-aacf-e9b58948d589" providerId="ADAL" clId="{A29FEFD2-5B5E-A44B-AC89-FF392B3526F1}" dt="2024-10-07T00:10:10.362" v="27" actId="20577"/>
          <ac:spMkLst>
            <pc:docMk/>
            <pc:sldMk cId="3956585254" sldId="1781"/>
            <ac:spMk id="2" creationId="{4D9D1B05-BE31-6848-8004-74C37D4DC67C}"/>
          </ac:spMkLst>
        </pc:spChg>
        <pc:spChg chg="add mod">
          <ac:chgData name="Farhana Choudhury" userId="8bfadc28-a633-41a8-aacf-e9b58948d589" providerId="ADAL" clId="{A29FEFD2-5B5E-A44B-AC89-FF392B3526F1}" dt="2024-10-09T01:54:27.783" v="1363" actId="14100"/>
          <ac:spMkLst>
            <pc:docMk/>
            <pc:sldMk cId="3956585254" sldId="1781"/>
            <ac:spMk id="16" creationId="{8C1BF2E3-10A4-BF20-260D-761248639266}"/>
          </ac:spMkLst>
        </pc:spChg>
      </pc:sldChg>
      <pc:sldChg chg="modSp mod">
        <pc:chgData name="Farhana Choudhury" userId="8bfadc28-a633-41a8-aacf-e9b58948d589" providerId="ADAL" clId="{A29FEFD2-5B5E-A44B-AC89-FF392B3526F1}" dt="2024-10-09T01:54:48.547" v="1366" actId="20577"/>
        <pc:sldMkLst>
          <pc:docMk/>
          <pc:sldMk cId="3437699247" sldId="1782"/>
        </pc:sldMkLst>
        <pc:spChg chg="mod">
          <ac:chgData name="Farhana Choudhury" userId="8bfadc28-a633-41a8-aacf-e9b58948d589" providerId="ADAL" clId="{A29FEFD2-5B5E-A44B-AC89-FF392B3526F1}" dt="2024-10-09T01:54:48.547" v="1366" actId="20577"/>
          <ac:spMkLst>
            <pc:docMk/>
            <pc:sldMk cId="3437699247" sldId="1782"/>
            <ac:spMk id="2" creationId="{D9558FEF-59B9-3EA7-AB8C-E36A5D01E69F}"/>
          </ac:spMkLst>
        </pc:spChg>
      </pc:sldChg>
      <pc:sldChg chg="modSp add mod">
        <pc:chgData name="Farhana Choudhury" userId="8bfadc28-a633-41a8-aacf-e9b58948d589" providerId="ADAL" clId="{A29FEFD2-5B5E-A44B-AC89-FF392B3526F1}" dt="2024-10-07T00:07:51.344" v="3" actId="20577"/>
        <pc:sldMkLst>
          <pc:docMk/>
          <pc:sldMk cId="2892636057" sldId="1783"/>
        </pc:sldMkLst>
        <pc:spChg chg="mod">
          <ac:chgData name="Farhana Choudhury" userId="8bfadc28-a633-41a8-aacf-e9b58948d589" providerId="ADAL" clId="{A29FEFD2-5B5E-A44B-AC89-FF392B3526F1}" dt="2024-10-07T00:07:51.344" v="3" actId="20577"/>
          <ac:spMkLst>
            <pc:docMk/>
            <pc:sldMk cId="2892636057" sldId="1783"/>
            <ac:spMk id="5" creationId="{EA752CF1-41DC-B946-BC99-68C5CC88CB85}"/>
          </ac:spMkLst>
        </pc:spChg>
      </pc:sldChg>
      <pc:sldChg chg="addSp modSp add del mod">
        <pc:chgData name="Farhana Choudhury" userId="8bfadc28-a633-41a8-aacf-e9b58948d589" providerId="ADAL" clId="{A29FEFD2-5B5E-A44B-AC89-FF392B3526F1}" dt="2024-10-09T01:14:29.262" v="748" actId="2696"/>
        <pc:sldMkLst>
          <pc:docMk/>
          <pc:sldMk cId="673531813" sldId="1784"/>
        </pc:sldMkLst>
        <pc:spChg chg="add mod">
          <ac:chgData name="Farhana Choudhury" userId="8bfadc28-a633-41a8-aacf-e9b58948d589" providerId="ADAL" clId="{A29FEFD2-5B5E-A44B-AC89-FF392B3526F1}" dt="2024-10-09T00:17:58.322" v="200" actId="1076"/>
          <ac:spMkLst>
            <pc:docMk/>
            <pc:sldMk cId="673531813" sldId="1784"/>
            <ac:spMk id="2" creationId="{C7EC2D68-23A4-25D4-DE3F-5C020C07247B}"/>
          </ac:spMkLst>
        </pc:spChg>
        <pc:spChg chg="mod">
          <ac:chgData name="Farhana Choudhury" userId="8bfadc28-a633-41a8-aacf-e9b58948d589" providerId="ADAL" clId="{A29FEFD2-5B5E-A44B-AC89-FF392B3526F1}" dt="2024-10-09T00:28:24.189" v="344"/>
          <ac:spMkLst>
            <pc:docMk/>
            <pc:sldMk cId="673531813" sldId="1784"/>
            <ac:spMk id="6" creationId="{7316A652-2B45-4673-5D64-D736C1CA1CBD}"/>
          </ac:spMkLst>
        </pc:spChg>
        <pc:spChg chg="mod">
          <ac:chgData name="Farhana Choudhury" userId="8bfadc28-a633-41a8-aacf-e9b58948d589" providerId="ADAL" clId="{A29FEFD2-5B5E-A44B-AC89-FF392B3526F1}" dt="2024-10-09T00:18:29.705" v="208" actId="20577"/>
          <ac:spMkLst>
            <pc:docMk/>
            <pc:sldMk cId="673531813" sldId="1784"/>
            <ac:spMk id="7" creationId="{AF417B2C-615A-43F8-7243-9CDD1BFBB7AF}"/>
          </ac:spMkLst>
        </pc:spChg>
        <pc:picChg chg="add mod">
          <ac:chgData name="Farhana Choudhury" userId="8bfadc28-a633-41a8-aacf-e9b58948d589" providerId="ADAL" clId="{A29FEFD2-5B5E-A44B-AC89-FF392B3526F1}" dt="2024-10-09T00:17:50.390" v="196" actId="1076"/>
          <ac:picMkLst>
            <pc:docMk/>
            <pc:sldMk cId="673531813" sldId="1784"/>
            <ac:picMk id="3" creationId="{35E7AF83-C69B-C21D-B143-0D8E6E921259}"/>
          </ac:picMkLst>
        </pc:picChg>
      </pc:sldChg>
      <pc:sldChg chg="addSp modSp add mod">
        <pc:chgData name="Farhana Choudhury" userId="8bfadc28-a633-41a8-aacf-e9b58948d589" providerId="ADAL" clId="{A29FEFD2-5B5E-A44B-AC89-FF392B3526F1}" dt="2024-10-09T01:14:53.734" v="751" actId="20577"/>
        <pc:sldMkLst>
          <pc:docMk/>
          <pc:sldMk cId="1568491111" sldId="1785"/>
        </pc:sldMkLst>
        <pc:spChg chg="add mod">
          <ac:chgData name="Farhana Choudhury" userId="8bfadc28-a633-41a8-aacf-e9b58948d589" providerId="ADAL" clId="{A29FEFD2-5B5E-A44B-AC89-FF392B3526F1}" dt="2024-10-09T00:18:45.161" v="210"/>
          <ac:spMkLst>
            <pc:docMk/>
            <pc:sldMk cId="1568491111" sldId="1785"/>
            <ac:spMk id="2" creationId="{903859F2-EECB-85E6-C225-E4272FE555F0}"/>
          </ac:spMkLst>
        </pc:spChg>
        <pc:spChg chg="mod">
          <ac:chgData name="Farhana Choudhury" userId="8bfadc28-a633-41a8-aacf-e9b58948d589" providerId="ADAL" clId="{A29FEFD2-5B5E-A44B-AC89-FF392B3526F1}" dt="2024-10-09T00:28:28.298" v="345"/>
          <ac:spMkLst>
            <pc:docMk/>
            <pc:sldMk cId="1568491111" sldId="1785"/>
            <ac:spMk id="6" creationId="{03749FCF-9595-0D7C-D938-869B08BB2953}"/>
          </ac:spMkLst>
        </pc:spChg>
        <pc:spChg chg="mod">
          <ac:chgData name="Farhana Choudhury" userId="8bfadc28-a633-41a8-aacf-e9b58948d589" providerId="ADAL" clId="{A29FEFD2-5B5E-A44B-AC89-FF392B3526F1}" dt="2024-10-09T01:14:53.734" v="751" actId="20577"/>
          <ac:spMkLst>
            <pc:docMk/>
            <pc:sldMk cId="1568491111" sldId="1785"/>
            <ac:spMk id="7" creationId="{0505F6D3-CBA1-D702-E75C-7D75794F8511}"/>
          </ac:spMkLst>
        </pc:spChg>
        <pc:picChg chg="add mod">
          <ac:chgData name="Farhana Choudhury" userId="8bfadc28-a633-41a8-aacf-e9b58948d589" providerId="ADAL" clId="{A29FEFD2-5B5E-A44B-AC89-FF392B3526F1}" dt="2024-10-09T00:18:45.161" v="210"/>
          <ac:picMkLst>
            <pc:docMk/>
            <pc:sldMk cId="1568491111" sldId="1785"/>
            <ac:picMk id="3" creationId="{575FFAF9-865B-0F0C-78A0-CDD0B1E7ADB1}"/>
          </ac:picMkLst>
        </pc:picChg>
      </pc:sldChg>
      <pc:sldChg chg="add">
        <pc:chgData name="Farhana Choudhury" userId="8bfadc28-a633-41a8-aacf-e9b58948d589" providerId="ADAL" clId="{A29FEFD2-5B5E-A44B-AC89-FF392B3526F1}" dt="2024-10-09T00:28:14.489" v="343"/>
        <pc:sldMkLst>
          <pc:docMk/>
          <pc:sldMk cId="0" sldId="1786"/>
        </pc:sldMkLst>
      </pc:sldChg>
      <pc:sldChg chg="modSp add del mod modNotesTx">
        <pc:chgData name="Farhana Choudhury" userId="8bfadc28-a633-41a8-aacf-e9b58948d589" providerId="ADAL" clId="{A29FEFD2-5B5E-A44B-AC89-FF392B3526F1}" dt="2024-10-09T00:17:19.421" v="194" actId="2696"/>
        <pc:sldMkLst>
          <pc:docMk/>
          <pc:sldMk cId="623151374" sldId="1786"/>
        </pc:sldMkLst>
        <pc:spChg chg="mod">
          <ac:chgData name="Farhana Choudhury" userId="8bfadc28-a633-41a8-aacf-e9b58948d589" providerId="ADAL" clId="{A29FEFD2-5B5E-A44B-AC89-FF392B3526F1}" dt="2024-10-09T00:16:41.928" v="189" actId="21"/>
          <ac:spMkLst>
            <pc:docMk/>
            <pc:sldMk cId="623151374" sldId="1786"/>
            <ac:spMk id="7" creationId="{711F4DAD-6DD7-9BC5-FBA1-6E4F8FE12204}"/>
          </ac:spMkLst>
        </pc:spChg>
      </pc:sldChg>
      <pc:sldChg chg="modSp add mod">
        <pc:chgData name="Farhana Choudhury" userId="8bfadc28-a633-41a8-aacf-e9b58948d589" providerId="ADAL" clId="{A29FEFD2-5B5E-A44B-AC89-FF392B3526F1}" dt="2024-10-09T01:11:58.020" v="747" actId="20577"/>
        <pc:sldMkLst>
          <pc:docMk/>
          <pc:sldMk cId="4255137020" sldId="1787"/>
        </pc:sldMkLst>
        <pc:spChg chg="mod">
          <ac:chgData name="Farhana Choudhury" userId="8bfadc28-a633-41a8-aacf-e9b58948d589" providerId="ADAL" clId="{A29FEFD2-5B5E-A44B-AC89-FF392B3526F1}" dt="2024-10-09T01:09:43.153" v="719" actId="20577"/>
          <ac:spMkLst>
            <pc:docMk/>
            <pc:sldMk cId="4255137020" sldId="1787"/>
            <ac:spMk id="6" creationId="{6EF12F0F-009A-876D-DF07-B161D96A9B68}"/>
          </ac:spMkLst>
        </pc:spChg>
        <pc:spChg chg="mod">
          <ac:chgData name="Farhana Choudhury" userId="8bfadc28-a633-41a8-aacf-e9b58948d589" providerId="ADAL" clId="{A29FEFD2-5B5E-A44B-AC89-FF392B3526F1}" dt="2024-10-09T01:11:58.020" v="747" actId="20577"/>
          <ac:spMkLst>
            <pc:docMk/>
            <pc:sldMk cId="4255137020" sldId="1787"/>
            <ac:spMk id="7" creationId="{1F33C69C-BA1B-0920-15E0-CC5010B63044}"/>
          </ac:spMkLst>
        </pc:spChg>
      </pc:sldChg>
      <pc:sldChg chg="modSp add modAnim">
        <pc:chgData name="Farhana Choudhury" userId="8bfadc28-a633-41a8-aacf-e9b58948d589" providerId="ADAL" clId="{A29FEFD2-5B5E-A44B-AC89-FF392B3526F1}" dt="2024-10-09T01:18:51.372" v="769" actId="20577"/>
        <pc:sldMkLst>
          <pc:docMk/>
          <pc:sldMk cId="3171149365" sldId="1788"/>
        </pc:sldMkLst>
        <pc:spChg chg="mod">
          <ac:chgData name="Farhana Choudhury" userId="8bfadc28-a633-41a8-aacf-e9b58948d589" providerId="ADAL" clId="{A29FEFD2-5B5E-A44B-AC89-FF392B3526F1}" dt="2024-10-09T01:18:51.372" v="769" actId="20577"/>
          <ac:spMkLst>
            <pc:docMk/>
            <pc:sldMk cId="3171149365" sldId="1788"/>
            <ac:spMk id="7" creationId="{C87E0557-3500-39A6-3CC7-79C20B708C89}"/>
          </ac:spMkLst>
        </pc:spChg>
      </pc:sldChg>
      <pc:sldChg chg="addSp delSp modSp add del mod modAnim">
        <pc:chgData name="Farhana Choudhury" userId="8bfadc28-a633-41a8-aacf-e9b58948d589" providerId="ADAL" clId="{A29FEFD2-5B5E-A44B-AC89-FF392B3526F1}" dt="2024-10-09T01:24:15.326" v="952" actId="2696"/>
        <pc:sldMkLst>
          <pc:docMk/>
          <pc:sldMk cId="325954217" sldId="1789"/>
        </pc:sldMkLst>
        <pc:spChg chg="add mod">
          <ac:chgData name="Farhana Choudhury" userId="8bfadc28-a633-41a8-aacf-e9b58948d589" providerId="ADAL" clId="{A29FEFD2-5B5E-A44B-AC89-FF392B3526F1}" dt="2024-10-09T01:20:52.021" v="885"/>
          <ac:spMkLst>
            <pc:docMk/>
            <pc:sldMk cId="325954217" sldId="1789"/>
            <ac:spMk id="4" creationId="{D5557061-9601-A1D0-EB8D-9FE0DA842A74}"/>
          </ac:spMkLst>
        </pc:spChg>
        <pc:spChg chg="add mod">
          <ac:chgData name="Farhana Choudhury" userId="8bfadc28-a633-41a8-aacf-e9b58948d589" providerId="ADAL" clId="{A29FEFD2-5B5E-A44B-AC89-FF392B3526F1}" dt="2024-10-09T01:20:52.021" v="885"/>
          <ac:spMkLst>
            <pc:docMk/>
            <pc:sldMk cId="325954217" sldId="1789"/>
            <ac:spMk id="5" creationId="{10E4897D-BB55-948A-FAD0-5E154C203A9C}"/>
          </ac:spMkLst>
        </pc:spChg>
        <pc:spChg chg="add mod">
          <ac:chgData name="Farhana Choudhury" userId="8bfadc28-a633-41a8-aacf-e9b58948d589" providerId="ADAL" clId="{A29FEFD2-5B5E-A44B-AC89-FF392B3526F1}" dt="2024-10-09T01:20:52.021" v="885"/>
          <ac:spMkLst>
            <pc:docMk/>
            <pc:sldMk cId="325954217" sldId="1789"/>
            <ac:spMk id="6" creationId="{322A9C53-4E78-DC99-A757-CB009F03420E}"/>
          </ac:spMkLst>
        </pc:spChg>
        <pc:spChg chg="add mod">
          <ac:chgData name="Farhana Choudhury" userId="8bfadc28-a633-41a8-aacf-e9b58948d589" providerId="ADAL" clId="{A29FEFD2-5B5E-A44B-AC89-FF392B3526F1}" dt="2024-10-09T01:20:52.021" v="885"/>
          <ac:spMkLst>
            <pc:docMk/>
            <pc:sldMk cId="325954217" sldId="1789"/>
            <ac:spMk id="7" creationId="{62385DB1-F3F0-935C-E18F-6BDFC171C3CC}"/>
          </ac:spMkLst>
        </pc:spChg>
        <pc:spChg chg="add mod">
          <ac:chgData name="Farhana Choudhury" userId="8bfadc28-a633-41a8-aacf-e9b58948d589" providerId="ADAL" clId="{A29FEFD2-5B5E-A44B-AC89-FF392B3526F1}" dt="2024-10-09T01:20:52.021" v="885"/>
          <ac:spMkLst>
            <pc:docMk/>
            <pc:sldMk cId="325954217" sldId="1789"/>
            <ac:spMk id="10" creationId="{88121E30-7E1E-1C97-93ED-821BF22C32BE}"/>
          </ac:spMkLst>
        </pc:spChg>
        <pc:spChg chg="add mod">
          <ac:chgData name="Farhana Choudhury" userId="8bfadc28-a633-41a8-aacf-e9b58948d589" providerId="ADAL" clId="{A29FEFD2-5B5E-A44B-AC89-FF392B3526F1}" dt="2024-10-09T01:20:52.021" v="885"/>
          <ac:spMkLst>
            <pc:docMk/>
            <pc:sldMk cId="325954217" sldId="1789"/>
            <ac:spMk id="11" creationId="{8407B9F4-8A98-F530-536B-20D25681F5EE}"/>
          </ac:spMkLst>
        </pc:spChg>
        <pc:spChg chg="add mod">
          <ac:chgData name="Farhana Choudhury" userId="8bfadc28-a633-41a8-aacf-e9b58948d589" providerId="ADAL" clId="{A29FEFD2-5B5E-A44B-AC89-FF392B3526F1}" dt="2024-10-09T01:20:52.021" v="885"/>
          <ac:spMkLst>
            <pc:docMk/>
            <pc:sldMk cId="325954217" sldId="1789"/>
            <ac:spMk id="12" creationId="{93DB8FD4-A9EA-DB01-D4D8-CDF80CCD637A}"/>
          </ac:spMkLst>
        </pc:spChg>
        <pc:spChg chg="add mod">
          <ac:chgData name="Farhana Choudhury" userId="8bfadc28-a633-41a8-aacf-e9b58948d589" providerId="ADAL" clId="{A29FEFD2-5B5E-A44B-AC89-FF392B3526F1}" dt="2024-10-09T01:20:52.021" v="885"/>
          <ac:spMkLst>
            <pc:docMk/>
            <pc:sldMk cId="325954217" sldId="1789"/>
            <ac:spMk id="15" creationId="{14E2A3AF-9320-EBFE-6EA9-1D8392818E00}"/>
          </ac:spMkLst>
        </pc:spChg>
        <pc:spChg chg="add mod">
          <ac:chgData name="Farhana Choudhury" userId="8bfadc28-a633-41a8-aacf-e9b58948d589" providerId="ADAL" clId="{A29FEFD2-5B5E-A44B-AC89-FF392B3526F1}" dt="2024-10-09T01:20:52.021" v="885"/>
          <ac:spMkLst>
            <pc:docMk/>
            <pc:sldMk cId="325954217" sldId="1789"/>
            <ac:spMk id="16" creationId="{DC1B533C-5CDC-B708-3E26-A4665B76C124}"/>
          </ac:spMkLst>
        </pc:spChg>
        <pc:spChg chg="add mod">
          <ac:chgData name="Farhana Choudhury" userId="8bfadc28-a633-41a8-aacf-e9b58948d589" providerId="ADAL" clId="{A29FEFD2-5B5E-A44B-AC89-FF392B3526F1}" dt="2024-10-09T01:20:52.021" v="885"/>
          <ac:spMkLst>
            <pc:docMk/>
            <pc:sldMk cId="325954217" sldId="1789"/>
            <ac:spMk id="17" creationId="{19399A09-9BE5-D9CF-7D75-EE1D47E847F4}"/>
          </ac:spMkLst>
        </pc:spChg>
        <pc:spChg chg="add mod">
          <ac:chgData name="Farhana Choudhury" userId="8bfadc28-a633-41a8-aacf-e9b58948d589" providerId="ADAL" clId="{A29FEFD2-5B5E-A44B-AC89-FF392B3526F1}" dt="2024-10-09T01:20:52.021" v="885"/>
          <ac:spMkLst>
            <pc:docMk/>
            <pc:sldMk cId="325954217" sldId="1789"/>
            <ac:spMk id="24" creationId="{37B15315-C9DD-58D1-0435-2117A7BD5178}"/>
          </ac:spMkLst>
        </pc:spChg>
        <pc:spChg chg="add mod">
          <ac:chgData name="Farhana Choudhury" userId="8bfadc28-a633-41a8-aacf-e9b58948d589" providerId="ADAL" clId="{A29FEFD2-5B5E-A44B-AC89-FF392B3526F1}" dt="2024-10-09T01:20:52.021" v="885"/>
          <ac:spMkLst>
            <pc:docMk/>
            <pc:sldMk cId="325954217" sldId="1789"/>
            <ac:spMk id="25" creationId="{8D58416F-3C53-D949-6F72-C09107E18101}"/>
          </ac:spMkLst>
        </pc:spChg>
        <pc:spChg chg="add mod">
          <ac:chgData name="Farhana Choudhury" userId="8bfadc28-a633-41a8-aacf-e9b58948d589" providerId="ADAL" clId="{A29FEFD2-5B5E-A44B-AC89-FF392B3526F1}" dt="2024-10-09T01:20:52.021" v="885"/>
          <ac:spMkLst>
            <pc:docMk/>
            <pc:sldMk cId="325954217" sldId="1789"/>
            <ac:spMk id="26" creationId="{60C5CCA9-E95C-818C-D7AD-8F138F2241DD}"/>
          </ac:spMkLst>
        </pc:spChg>
        <pc:spChg chg="add mod">
          <ac:chgData name="Farhana Choudhury" userId="8bfadc28-a633-41a8-aacf-e9b58948d589" providerId="ADAL" clId="{A29FEFD2-5B5E-A44B-AC89-FF392B3526F1}" dt="2024-10-09T01:20:52.021" v="885"/>
          <ac:spMkLst>
            <pc:docMk/>
            <pc:sldMk cId="325954217" sldId="1789"/>
            <ac:spMk id="27" creationId="{2BB06077-9DFE-801F-CC42-857E593EA522}"/>
          </ac:spMkLst>
        </pc:spChg>
        <pc:spChg chg="add del mod">
          <ac:chgData name="Farhana Choudhury" userId="8bfadc28-a633-41a8-aacf-e9b58948d589" providerId="ADAL" clId="{A29FEFD2-5B5E-A44B-AC89-FF392B3526F1}" dt="2024-10-09T01:21:03.228" v="888" actId="478"/>
          <ac:spMkLst>
            <pc:docMk/>
            <pc:sldMk cId="325954217" sldId="1789"/>
            <ac:spMk id="29" creationId="{9CCBF960-715A-D740-C8CD-EA3245FBFAC4}"/>
          </ac:spMkLst>
        </pc:spChg>
        <pc:spChg chg="add del mod">
          <ac:chgData name="Farhana Choudhury" userId="8bfadc28-a633-41a8-aacf-e9b58948d589" providerId="ADAL" clId="{A29FEFD2-5B5E-A44B-AC89-FF392B3526F1}" dt="2024-10-09T01:21:01.572" v="887" actId="478"/>
          <ac:spMkLst>
            <pc:docMk/>
            <pc:sldMk cId="325954217" sldId="1789"/>
            <ac:spMk id="32" creationId="{33D63A26-51E6-37E5-B288-0F236A775AE5}"/>
          </ac:spMkLst>
        </pc:spChg>
        <pc:spChg chg="add del mod">
          <ac:chgData name="Farhana Choudhury" userId="8bfadc28-a633-41a8-aacf-e9b58948d589" providerId="ADAL" clId="{A29FEFD2-5B5E-A44B-AC89-FF392B3526F1}" dt="2024-10-09T01:21:06.659" v="890" actId="478"/>
          <ac:spMkLst>
            <pc:docMk/>
            <pc:sldMk cId="325954217" sldId="1789"/>
            <ac:spMk id="33" creationId="{0463DA5E-E68D-47DE-A823-58E4CD5D21A3}"/>
          </ac:spMkLst>
        </pc:spChg>
        <pc:spChg chg="add del mod">
          <ac:chgData name="Farhana Choudhury" userId="8bfadc28-a633-41a8-aacf-e9b58948d589" providerId="ADAL" clId="{A29FEFD2-5B5E-A44B-AC89-FF392B3526F1}" dt="2024-10-09T01:21:05.022" v="889" actId="478"/>
          <ac:spMkLst>
            <pc:docMk/>
            <pc:sldMk cId="325954217" sldId="1789"/>
            <ac:spMk id="34" creationId="{7C379792-4BC3-D714-F25A-69D20D10DA71}"/>
          </ac:spMkLst>
        </pc:spChg>
        <pc:spChg chg="add del mod">
          <ac:chgData name="Farhana Choudhury" userId="8bfadc28-a633-41a8-aacf-e9b58948d589" providerId="ADAL" clId="{A29FEFD2-5B5E-A44B-AC89-FF392B3526F1}" dt="2024-10-09T01:21:10.493" v="892" actId="478"/>
          <ac:spMkLst>
            <pc:docMk/>
            <pc:sldMk cId="325954217" sldId="1789"/>
            <ac:spMk id="35" creationId="{D5FB45C2-92DD-E07F-3CED-3DAAF7068720}"/>
          </ac:spMkLst>
        </pc:spChg>
        <pc:spChg chg="add del mod">
          <ac:chgData name="Farhana Choudhury" userId="8bfadc28-a633-41a8-aacf-e9b58948d589" providerId="ADAL" clId="{A29FEFD2-5B5E-A44B-AC89-FF392B3526F1}" dt="2024-10-09T01:21:08.903" v="891" actId="478"/>
          <ac:spMkLst>
            <pc:docMk/>
            <pc:sldMk cId="325954217" sldId="1789"/>
            <ac:spMk id="36" creationId="{971FE442-B43A-0757-670B-B9A384A47CB8}"/>
          </ac:spMkLst>
        </pc:spChg>
        <pc:spChg chg="mod">
          <ac:chgData name="Farhana Choudhury" userId="8bfadc28-a633-41a8-aacf-e9b58948d589" providerId="ADAL" clId="{A29FEFD2-5B5E-A44B-AC89-FF392B3526F1}" dt="2024-10-09T01:23:46.679" v="934" actId="20577"/>
          <ac:spMkLst>
            <pc:docMk/>
            <pc:sldMk cId="325954217" sldId="1789"/>
            <ac:spMk id="25604" creationId="{421ADFC9-C46C-E531-94C1-A2D112C0ACEE}"/>
          </ac:spMkLst>
        </pc:spChg>
        <pc:picChg chg="add mod">
          <ac:chgData name="Farhana Choudhury" userId="8bfadc28-a633-41a8-aacf-e9b58948d589" providerId="ADAL" clId="{A29FEFD2-5B5E-A44B-AC89-FF392B3526F1}" dt="2024-10-09T01:20:52.021" v="885"/>
          <ac:picMkLst>
            <pc:docMk/>
            <pc:sldMk cId="325954217" sldId="1789"/>
            <ac:picMk id="2" creationId="{A0BB8AD6-771E-0F52-1AF1-044680E60922}"/>
          </ac:picMkLst>
        </pc:picChg>
        <pc:picChg chg="add mod">
          <ac:chgData name="Farhana Choudhury" userId="8bfadc28-a633-41a8-aacf-e9b58948d589" providerId="ADAL" clId="{A29FEFD2-5B5E-A44B-AC89-FF392B3526F1}" dt="2024-10-09T01:20:52.021" v="885"/>
          <ac:picMkLst>
            <pc:docMk/>
            <pc:sldMk cId="325954217" sldId="1789"/>
            <ac:picMk id="3" creationId="{55BB295A-CDD9-FFEF-EDEB-0A5B89217CFF}"/>
          </ac:picMkLst>
        </pc:picChg>
        <pc:picChg chg="add mod">
          <ac:chgData name="Farhana Choudhury" userId="8bfadc28-a633-41a8-aacf-e9b58948d589" providerId="ADAL" clId="{A29FEFD2-5B5E-A44B-AC89-FF392B3526F1}" dt="2024-10-09T01:20:52.021" v="885"/>
          <ac:picMkLst>
            <pc:docMk/>
            <pc:sldMk cId="325954217" sldId="1789"/>
            <ac:picMk id="9" creationId="{03C06137-9DC9-C976-191A-25B206B23AD7}"/>
          </ac:picMkLst>
        </pc:picChg>
        <pc:picChg chg="add mod">
          <ac:chgData name="Farhana Choudhury" userId="8bfadc28-a633-41a8-aacf-e9b58948d589" providerId="ADAL" clId="{A29FEFD2-5B5E-A44B-AC89-FF392B3526F1}" dt="2024-10-09T01:20:52.021" v="885"/>
          <ac:picMkLst>
            <pc:docMk/>
            <pc:sldMk cId="325954217" sldId="1789"/>
            <ac:picMk id="14" creationId="{C10A804A-1E1C-3AD9-8420-3BFAA6430A8B}"/>
          </ac:picMkLst>
        </pc:picChg>
        <pc:cxnChg chg="add mod">
          <ac:chgData name="Farhana Choudhury" userId="8bfadc28-a633-41a8-aacf-e9b58948d589" providerId="ADAL" clId="{A29FEFD2-5B5E-A44B-AC89-FF392B3526F1}" dt="2024-10-09T01:20:52.021" v="885"/>
          <ac:cxnSpMkLst>
            <pc:docMk/>
            <pc:sldMk cId="325954217" sldId="1789"/>
            <ac:cxnSpMk id="8" creationId="{0B3480FB-3082-7AE4-288B-CA803B1FC15C}"/>
          </ac:cxnSpMkLst>
        </pc:cxnChg>
        <pc:cxnChg chg="add mod">
          <ac:chgData name="Farhana Choudhury" userId="8bfadc28-a633-41a8-aacf-e9b58948d589" providerId="ADAL" clId="{A29FEFD2-5B5E-A44B-AC89-FF392B3526F1}" dt="2024-10-09T01:20:52.021" v="885"/>
          <ac:cxnSpMkLst>
            <pc:docMk/>
            <pc:sldMk cId="325954217" sldId="1789"/>
            <ac:cxnSpMk id="13" creationId="{07869119-B4CB-F906-A0AD-F1E304D32DF9}"/>
          </ac:cxnSpMkLst>
        </pc:cxnChg>
        <pc:cxnChg chg="add mod">
          <ac:chgData name="Farhana Choudhury" userId="8bfadc28-a633-41a8-aacf-e9b58948d589" providerId="ADAL" clId="{A29FEFD2-5B5E-A44B-AC89-FF392B3526F1}" dt="2024-10-09T01:20:52.021" v="885"/>
          <ac:cxnSpMkLst>
            <pc:docMk/>
            <pc:sldMk cId="325954217" sldId="1789"/>
            <ac:cxnSpMk id="18" creationId="{95EDD8F6-B69C-3BBA-C655-C91EE95A1E9F}"/>
          </ac:cxnSpMkLst>
        </pc:cxnChg>
        <pc:cxnChg chg="add mod">
          <ac:chgData name="Farhana Choudhury" userId="8bfadc28-a633-41a8-aacf-e9b58948d589" providerId="ADAL" clId="{A29FEFD2-5B5E-A44B-AC89-FF392B3526F1}" dt="2024-10-09T01:20:52.021" v="885"/>
          <ac:cxnSpMkLst>
            <pc:docMk/>
            <pc:sldMk cId="325954217" sldId="1789"/>
            <ac:cxnSpMk id="19" creationId="{ED7B3C51-9932-CA0E-E5C0-C7D0896EEC03}"/>
          </ac:cxnSpMkLst>
        </pc:cxnChg>
        <pc:cxnChg chg="add mod">
          <ac:chgData name="Farhana Choudhury" userId="8bfadc28-a633-41a8-aacf-e9b58948d589" providerId="ADAL" clId="{A29FEFD2-5B5E-A44B-AC89-FF392B3526F1}" dt="2024-10-09T01:20:52.021" v="885"/>
          <ac:cxnSpMkLst>
            <pc:docMk/>
            <pc:sldMk cId="325954217" sldId="1789"/>
            <ac:cxnSpMk id="20" creationId="{4F6347AC-B8FE-8C2F-651B-8C778054E0FC}"/>
          </ac:cxnSpMkLst>
        </pc:cxnChg>
        <pc:cxnChg chg="add mod">
          <ac:chgData name="Farhana Choudhury" userId="8bfadc28-a633-41a8-aacf-e9b58948d589" providerId="ADAL" clId="{A29FEFD2-5B5E-A44B-AC89-FF392B3526F1}" dt="2024-10-09T01:20:52.021" v="885"/>
          <ac:cxnSpMkLst>
            <pc:docMk/>
            <pc:sldMk cId="325954217" sldId="1789"/>
            <ac:cxnSpMk id="21" creationId="{59F718E8-D4C5-59EE-E95B-E6074E503709}"/>
          </ac:cxnSpMkLst>
        </pc:cxnChg>
        <pc:cxnChg chg="add mod">
          <ac:chgData name="Farhana Choudhury" userId="8bfadc28-a633-41a8-aacf-e9b58948d589" providerId="ADAL" clId="{A29FEFD2-5B5E-A44B-AC89-FF392B3526F1}" dt="2024-10-09T01:20:52.021" v="885"/>
          <ac:cxnSpMkLst>
            <pc:docMk/>
            <pc:sldMk cId="325954217" sldId="1789"/>
            <ac:cxnSpMk id="22" creationId="{F1B855B6-5EB3-5DD3-D544-47A64CFE0C3E}"/>
          </ac:cxnSpMkLst>
        </pc:cxnChg>
        <pc:cxnChg chg="add mod">
          <ac:chgData name="Farhana Choudhury" userId="8bfadc28-a633-41a8-aacf-e9b58948d589" providerId="ADAL" clId="{A29FEFD2-5B5E-A44B-AC89-FF392B3526F1}" dt="2024-10-09T01:20:52.021" v="885"/>
          <ac:cxnSpMkLst>
            <pc:docMk/>
            <pc:sldMk cId="325954217" sldId="1789"/>
            <ac:cxnSpMk id="23" creationId="{2214B7EF-73BD-CBE2-4E50-14E545DD43CB}"/>
          </ac:cxnSpMkLst>
        </pc:cxnChg>
        <pc:cxnChg chg="add mod">
          <ac:chgData name="Farhana Choudhury" userId="8bfadc28-a633-41a8-aacf-e9b58948d589" providerId="ADAL" clId="{A29FEFD2-5B5E-A44B-AC89-FF392B3526F1}" dt="2024-10-09T01:20:52.021" v="885"/>
          <ac:cxnSpMkLst>
            <pc:docMk/>
            <pc:sldMk cId="325954217" sldId="1789"/>
            <ac:cxnSpMk id="28" creationId="{895E630F-D782-5612-76CE-6E0FB6079BAB}"/>
          </ac:cxnSpMkLst>
        </pc:cxnChg>
        <pc:cxnChg chg="add mod">
          <ac:chgData name="Farhana Choudhury" userId="8bfadc28-a633-41a8-aacf-e9b58948d589" providerId="ADAL" clId="{A29FEFD2-5B5E-A44B-AC89-FF392B3526F1}" dt="2024-10-09T01:20:52.021" v="885"/>
          <ac:cxnSpMkLst>
            <pc:docMk/>
            <pc:sldMk cId="325954217" sldId="1789"/>
            <ac:cxnSpMk id="30" creationId="{0B33872C-4A70-B499-24DE-5C8CC886B7D5}"/>
          </ac:cxnSpMkLst>
        </pc:cxnChg>
        <pc:cxnChg chg="add mod">
          <ac:chgData name="Farhana Choudhury" userId="8bfadc28-a633-41a8-aacf-e9b58948d589" providerId="ADAL" clId="{A29FEFD2-5B5E-A44B-AC89-FF392B3526F1}" dt="2024-10-09T01:20:52.021" v="885"/>
          <ac:cxnSpMkLst>
            <pc:docMk/>
            <pc:sldMk cId="325954217" sldId="1789"/>
            <ac:cxnSpMk id="31" creationId="{F5C1A956-BFE4-F682-177B-5A43733CEB91}"/>
          </ac:cxnSpMkLst>
        </pc:cxnChg>
      </pc:sldChg>
      <pc:sldChg chg="modSp add mod">
        <pc:chgData name="Farhana Choudhury" userId="8bfadc28-a633-41a8-aacf-e9b58948d589" providerId="ADAL" clId="{A29FEFD2-5B5E-A44B-AC89-FF392B3526F1}" dt="2024-10-09T01:25:46.796" v="1074" actId="207"/>
        <pc:sldMkLst>
          <pc:docMk/>
          <pc:sldMk cId="2486307813" sldId="1789"/>
        </pc:sldMkLst>
        <pc:spChg chg="mod">
          <ac:chgData name="Farhana Choudhury" userId="8bfadc28-a633-41a8-aacf-e9b58948d589" providerId="ADAL" clId="{A29FEFD2-5B5E-A44B-AC89-FF392B3526F1}" dt="2024-10-09T01:25:46.796" v="1074" actId="207"/>
          <ac:spMkLst>
            <pc:docMk/>
            <pc:sldMk cId="2486307813" sldId="1789"/>
            <ac:spMk id="7" creationId="{AC25A341-2DC3-12E2-67D7-EFEB2A197E54}"/>
          </ac:spMkLst>
        </pc:spChg>
      </pc:sldChg>
      <pc:sldChg chg="addSp modSp add mod">
        <pc:chgData name="Farhana Choudhury" userId="8bfadc28-a633-41a8-aacf-e9b58948d589" providerId="ADAL" clId="{A29FEFD2-5B5E-A44B-AC89-FF392B3526F1}" dt="2024-10-09T01:49:19.683" v="1276"/>
        <pc:sldMkLst>
          <pc:docMk/>
          <pc:sldMk cId="1539264444" sldId="1790"/>
        </pc:sldMkLst>
        <pc:spChg chg="mod">
          <ac:chgData name="Farhana Choudhury" userId="8bfadc28-a633-41a8-aacf-e9b58948d589" providerId="ADAL" clId="{A29FEFD2-5B5E-A44B-AC89-FF392B3526F1}" dt="2024-10-09T01:49:11.237" v="1275" actId="20577"/>
          <ac:spMkLst>
            <pc:docMk/>
            <pc:sldMk cId="1539264444" sldId="1790"/>
            <ac:spMk id="3" creationId="{FC3C4517-DD30-332C-A4C2-EAEF066A5EAD}"/>
          </ac:spMkLst>
        </pc:spChg>
        <pc:spChg chg="add mod">
          <ac:chgData name="Farhana Choudhury" userId="8bfadc28-a633-41a8-aacf-e9b58948d589" providerId="ADAL" clId="{A29FEFD2-5B5E-A44B-AC89-FF392B3526F1}" dt="2024-10-09T01:49:19.683" v="1276"/>
          <ac:spMkLst>
            <pc:docMk/>
            <pc:sldMk cId="1539264444" sldId="1790"/>
            <ac:spMk id="4" creationId="{89D9E6AC-FAE6-CF38-E4B7-F1F6EFC06623}"/>
          </ac:spMkLst>
        </pc:spChg>
        <pc:picChg chg="add mod">
          <ac:chgData name="Farhana Choudhury" userId="8bfadc28-a633-41a8-aacf-e9b58948d589" providerId="ADAL" clId="{A29FEFD2-5B5E-A44B-AC89-FF392B3526F1}" dt="2024-10-09T01:49:19.683" v="1276"/>
          <ac:picMkLst>
            <pc:docMk/>
            <pc:sldMk cId="1539264444" sldId="1790"/>
            <ac:picMk id="5" creationId="{7F8472EB-32A1-C189-91D4-E859D07D086B}"/>
          </ac:picMkLst>
        </pc:picChg>
      </pc:sldChg>
      <pc:sldChg chg="modSp add del mod">
        <pc:chgData name="Farhana Choudhury" userId="8bfadc28-a633-41a8-aacf-e9b58948d589" providerId="ADAL" clId="{A29FEFD2-5B5E-A44B-AC89-FF392B3526F1}" dt="2024-10-09T01:24:01.384" v="948" actId="2696"/>
        <pc:sldMkLst>
          <pc:docMk/>
          <pc:sldMk cId="3821408000" sldId="1790"/>
        </pc:sldMkLst>
        <pc:spChg chg="mod">
          <ac:chgData name="Farhana Choudhury" userId="8bfadc28-a633-41a8-aacf-e9b58948d589" providerId="ADAL" clId="{A29FEFD2-5B5E-A44B-AC89-FF392B3526F1}" dt="2024-10-09T01:23:56.997" v="947" actId="20577"/>
          <ac:spMkLst>
            <pc:docMk/>
            <pc:sldMk cId="3821408000" sldId="1790"/>
            <ac:spMk id="25604" creationId="{518A3D26-AD89-81E4-22FE-364A5298CDB6}"/>
          </ac:spMkLst>
        </pc:spChg>
      </pc:sldChg>
      <pc:sldMasterChg chg="del">
        <pc:chgData name="Farhana Choudhury" userId="8bfadc28-a633-41a8-aacf-e9b58948d589" providerId="ADAL" clId="{A29FEFD2-5B5E-A44B-AC89-FF392B3526F1}" dt="2024-10-09T01:28:21.587" v="1079" actId="2696"/>
        <pc:sldMasterMkLst>
          <pc:docMk/>
          <pc:sldMasterMk cId="656699445" sldId="2147483872"/>
        </pc:sldMasterMkLst>
      </pc:sldMasterChg>
    </pc:docChg>
  </pc:docChgLst>
  <pc:docChgLst>
    <pc:chgData name="Farhana Choudhury" userId="8bfadc28-a633-41a8-aacf-e9b58948d589" providerId="ADAL" clId="{10FD05E7-E329-254F-99D1-477D1163277E}"/>
    <pc:docChg chg="undo custSel addSld delSld modSld sldOrd">
      <pc:chgData name="Farhana Choudhury" userId="8bfadc28-a633-41a8-aacf-e9b58948d589" providerId="ADAL" clId="{10FD05E7-E329-254F-99D1-477D1163277E}" dt="2022-07-19T02:21:42.199" v="910" actId="20577"/>
      <pc:docMkLst>
        <pc:docMk/>
      </pc:docMkLst>
      <pc:sldChg chg="add">
        <pc:chgData name="Farhana Choudhury" userId="8bfadc28-a633-41a8-aacf-e9b58948d589" providerId="ADAL" clId="{10FD05E7-E329-254F-99D1-477D1163277E}" dt="2022-07-18T02:57:51.649" v="18"/>
        <pc:sldMkLst>
          <pc:docMk/>
          <pc:sldMk cId="0" sldId="268"/>
        </pc:sldMkLst>
      </pc:sldChg>
      <pc:sldChg chg="add">
        <pc:chgData name="Farhana Choudhury" userId="8bfadc28-a633-41a8-aacf-e9b58948d589" providerId="ADAL" clId="{10FD05E7-E329-254F-99D1-477D1163277E}" dt="2022-07-18T02:57:51.649" v="18"/>
        <pc:sldMkLst>
          <pc:docMk/>
          <pc:sldMk cId="0" sldId="273"/>
        </pc:sldMkLst>
      </pc:sldChg>
      <pc:sldChg chg="add del">
        <pc:chgData name="Farhana Choudhury" userId="8bfadc28-a633-41a8-aacf-e9b58948d589" providerId="ADAL" clId="{10FD05E7-E329-254F-99D1-477D1163277E}" dt="2022-07-18T04:08:49.701" v="28"/>
        <pc:sldMkLst>
          <pc:docMk/>
          <pc:sldMk cId="0" sldId="274"/>
        </pc:sldMkLst>
      </pc:sldChg>
      <pc:sldChg chg="add del">
        <pc:chgData name="Farhana Choudhury" userId="8bfadc28-a633-41a8-aacf-e9b58948d589" providerId="ADAL" clId="{10FD05E7-E329-254F-99D1-477D1163277E}" dt="2022-07-18T04:08:49.701" v="28"/>
        <pc:sldMkLst>
          <pc:docMk/>
          <pc:sldMk cId="0" sldId="275"/>
        </pc:sldMkLst>
      </pc:sldChg>
      <pc:sldChg chg="add del">
        <pc:chgData name="Farhana Choudhury" userId="8bfadc28-a633-41a8-aacf-e9b58948d589" providerId="ADAL" clId="{10FD05E7-E329-254F-99D1-477D1163277E}" dt="2022-07-18T04:08:49.701" v="28"/>
        <pc:sldMkLst>
          <pc:docMk/>
          <pc:sldMk cId="0" sldId="276"/>
        </pc:sldMkLst>
      </pc:sldChg>
      <pc:sldChg chg="add del">
        <pc:chgData name="Farhana Choudhury" userId="8bfadc28-a633-41a8-aacf-e9b58948d589" providerId="ADAL" clId="{10FD05E7-E329-254F-99D1-477D1163277E}" dt="2022-07-18T04:08:49.701" v="28"/>
        <pc:sldMkLst>
          <pc:docMk/>
          <pc:sldMk cId="0" sldId="278"/>
        </pc:sldMkLst>
      </pc:sldChg>
      <pc:sldChg chg="add del">
        <pc:chgData name="Farhana Choudhury" userId="8bfadc28-a633-41a8-aacf-e9b58948d589" providerId="ADAL" clId="{10FD05E7-E329-254F-99D1-477D1163277E}" dt="2022-07-18T04:08:49.701" v="28"/>
        <pc:sldMkLst>
          <pc:docMk/>
          <pc:sldMk cId="0" sldId="285"/>
        </pc:sldMkLst>
      </pc:sldChg>
      <pc:sldChg chg="modSp add mod">
        <pc:chgData name="Farhana Choudhury" userId="8bfadc28-a633-41a8-aacf-e9b58948d589" providerId="ADAL" clId="{10FD05E7-E329-254F-99D1-477D1163277E}" dt="2022-07-18T08:40:23.775" v="882" actId="20577"/>
        <pc:sldMkLst>
          <pc:docMk/>
          <pc:sldMk cId="1710962101" sldId="296"/>
        </pc:sldMkLst>
        <pc:spChg chg="mod">
          <ac:chgData name="Farhana Choudhury" userId="8bfadc28-a633-41a8-aacf-e9b58948d589" providerId="ADAL" clId="{10FD05E7-E329-254F-99D1-477D1163277E}" dt="2022-07-18T08:40:04.914" v="864" actId="20577"/>
          <ac:spMkLst>
            <pc:docMk/>
            <pc:sldMk cId="1710962101" sldId="296"/>
            <ac:spMk id="2" creationId="{00000000-0000-0000-0000-000000000000}"/>
          </ac:spMkLst>
        </pc:spChg>
        <pc:spChg chg="mod">
          <ac:chgData name="Farhana Choudhury" userId="8bfadc28-a633-41a8-aacf-e9b58948d589" providerId="ADAL" clId="{10FD05E7-E329-254F-99D1-477D1163277E}" dt="2022-07-18T08:40:23.775" v="882" actId="20577"/>
          <ac:spMkLst>
            <pc:docMk/>
            <pc:sldMk cId="1710962101" sldId="296"/>
            <ac:spMk id="3" creationId="{00000000-0000-0000-0000-000000000000}"/>
          </ac:spMkLst>
        </pc:spChg>
      </pc:sldChg>
      <pc:sldChg chg="modSp mod">
        <pc:chgData name="Farhana Choudhury" userId="8bfadc28-a633-41a8-aacf-e9b58948d589" providerId="ADAL" clId="{10FD05E7-E329-254F-99D1-477D1163277E}" dt="2022-07-19T02:21:42.199" v="910" actId="20577"/>
        <pc:sldMkLst>
          <pc:docMk/>
          <pc:sldMk cId="0" sldId="302"/>
        </pc:sldMkLst>
        <pc:spChg chg="mod">
          <ac:chgData name="Farhana Choudhury" userId="8bfadc28-a633-41a8-aacf-e9b58948d589" providerId="ADAL" clId="{10FD05E7-E329-254F-99D1-477D1163277E}" dt="2022-07-18T07:17:37.472" v="576" actId="20577"/>
          <ac:spMkLst>
            <pc:docMk/>
            <pc:sldMk cId="0" sldId="302"/>
            <ac:spMk id="12" creationId="{C9A827A5-3AF5-8A40-BEE0-628F9E3D52C2}"/>
          </ac:spMkLst>
        </pc:spChg>
        <pc:graphicFrameChg chg="modGraphic">
          <ac:chgData name="Farhana Choudhury" userId="8bfadc28-a633-41a8-aacf-e9b58948d589" providerId="ADAL" clId="{10FD05E7-E329-254F-99D1-477D1163277E}" dt="2022-07-19T02:21:42.199" v="910" actId="20577"/>
          <ac:graphicFrameMkLst>
            <pc:docMk/>
            <pc:sldMk cId="0" sldId="302"/>
            <ac:graphicFrameMk id="61597" creationId="{6BDA530D-5252-F642-898B-FB2BBE85B3D0}"/>
          </ac:graphicFrameMkLst>
        </pc:graphicFrameChg>
      </pc:sldChg>
      <pc:sldChg chg="modSp add del mod">
        <pc:chgData name="Farhana Choudhury" userId="8bfadc28-a633-41a8-aacf-e9b58948d589" providerId="ADAL" clId="{10FD05E7-E329-254F-99D1-477D1163277E}" dt="2022-07-18T08:29:58.173" v="792" actId="2696"/>
        <pc:sldMkLst>
          <pc:docMk/>
          <pc:sldMk cId="0" sldId="305"/>
        </pc:sldMkLst>
        <pc:spChg chg="mod">
          <ac:chgData name="Farhana Choudhury" userId="8bfadc28-a633-41a8-aacf-e9b58948d589" providerId="ADAL" clId="{10FD05E7-E329-254F-99D1-477D1163277E}" dt="2022-07-18T07:38:05.775" v="766" actId="20577"/>
          <ac:spMkLst>
            <pc:docMk/>
            <pc:sldMk cId="0" sldId="305"/>
            <ac:spMk id="30724" creationId="{DDA001FF-2E16-4872-BFCF-006C65047890}"/>
          </ac:spMkLst>
        </pc:spChg>
      </pc:sldChg>
      <pc:sldChg chg="add">
        <pc:chgData name="Farhana Choudhury" userId="8bfadc28-a633-41a8-aacf-e9b58948d589" providerId="ADAL" clId="{10FD05E7-E329-254F-99D1-477D1163277E}" dt="2022-07-18T08:36:07.234" v="794"/>
        <pc:sldMkLst>
          <pc:docMk/>
          <pc:sldMk cId="1729897961" sldId="306"/>
        </pc:sldMkLst>
      </pc:sldChg>
      <pc:sldChg chg="modSp add del mod">
        <pc:chgData name="Farhana Choudhury" userId="8bfadc28-a633-41a8-aacf-e9b58948d589" providerId="ADAL" clId="{10FD05E7-E329-254F-99D1-477D1163277E}" dt="2022-07-18T08:30:00.666" v="793" actId="2696"/>
        <pc:sldMkLst>
          <pc:docMk/>
          <pc:sldMk cId="0" sldId="309"/>
        </pc:sldMkLst>
        <pc:spChg chg="mod">
          <ac:chgData name="Farhana Choudhury" userId="8bfadc28-a633-41a8-aacf-e9b58948d589" providerId="ADAL" clId="{10FD05E7-E329-254F-99D1-477D1163277E}" dt="2022-07-18T07:39:15.675" v="791" actId="20577"/>
          <ac:spMkLst>
            <pc:docMk/>
            <pc:sldMk cId="0" sldId="309"/>
            <ac:spMk id="34820" creationId="{E60537A2-9337-4757-B293-9C924D2FB753}"/>
          </ac:spMkLst>
        </pc:spChg>
      </pc:sldChg>
      <pc:sldChg chg="addSp modSp add mod modAnim">
        <pc:chgData name="Farhana Choudhury" userId="8bfadc28-a633-41a8-aacf-e9b58948d589" providerId="ADAL" clId="{10FD05E7-E329-254F-99D1-477D1163277E}" dt="2022-07-18T07:24:21.164" v="627"/>
        <pc:sldMkLst>
          <pc:docMk/>
          <pc:sldMk cId="3906150419" sldId="320"/>
        </pc:sldMkLst>
        <pc:spChg chg="add mod">
          <ac:chgData name="Farhana Choudhury" userId="8bfadc28-a633-41a8-aacf-e9b58948d589" providerId="ADAL" clId="{10FD05E7-E329-254F-99D1-477D1163277E}" dt="2022-07-18T07:24:09.160" v="626" actId="207"/>
          <ac:spMkLst>
            <pc:docMk/>
            <pc:sldMk cId="3906150419" sldId="320"/>
            <ac:spMk id="2" creationId="{5E9A3897-F51D-FB5D-963C-757BECF61A22}"/>
          </ac:spMkLst>
        </pc:spChg>
        <pc:spChg chg="mod">
          <ac:chgData name="Farhana Choudhury" userId="8bfadc28-a633-41a8-aacf-e9b58948d589" providerId="ADAL" clId="{10FD05E7-E329-254F-99D1-477D1163277E}" dt="2022-07-18T07:23:40.638" v="624" actId="20577"/>
          <ac:spMkLst>
            <pc:docMk/>
            <pc:sldMk cId="3906150419" sldId="320"/>
            <ac:spMk id="6147" creationId="{00000000-0000-0000-0000-000000000000}"/>
          </ac:spMkLst>
        </pc:spChg>
      </pc:sldChg>
      <pc:sldChg chg="del">
        <pc:chgData name="Farhana Choudhury" userId="8bfadc28-a633-41a8-aacf-e9b58948d589" providerId="ADAL" clId="{10FD05E7-E329-254F-99D1-477D1163277E}" dt="2022-07-15T02:22:40.958" v="16" actId="2696"/>
        <pc:sldMkLst>
          <pc:docMk/>
          <pc:sldMk cId="4023110895" sldId="384"/>
        </pc:sldMkLst>
      </pc:sldChg>
      <pc:sldChg chg="addSp delSp modSp add mod modAnim">
        <pc:chgData name="Farhana Choudhury" userId="8bfadc28-a633-41a8-aacf-e9b58948d589" providerId="ADAL" clId="{10FD05E7-E329-254F-99D1-477D1163277E}" dt="2022-07-18T08:41:31.191" v="884"/>
        <pc:sldMkLst>
          <pc:docMk/>
          <pc:sldMk cId="3057120289" sldId="505"/>
        </pc:sldMkLst>
        <pc:spChg chg="mod">
          <ac:chgData name="Farhana Choudhury" userId="8bfadc28-a633-41a8-aacf-e9b58948d589" providerId="ADAL" clId="{10FD05E7-E329-254F-99D1-477D1163277E}" dt="2022-07-18T07:29:25.099" v="755" actId="14100"/>
          <ac:spMkLst>
            <pc:docMk/>
            <pc:sldMk cId="3057120289" sldId="505"/>
            <ac:spMk id="4" creationId="{980044A8-BAD1-194E-8190-103902052AB4}"/>
          </ac:spMkLst>
        </pc:spChg>
        <pc:spChg chg="add del mod">
          <ac:chgData name="Farhana Choudhury" userId="8bfadc28-a633-41a8-aacf-e9b58948d589" providerId="ADAL" clId="{10FD05E7-E329-254F-99D1-477D1163277E}" dt="2022-07-18T08:41:31.191" v="884"/>
          <ac:spMkLst>
            <pc:docMk/>
            <pc:sldMk cId="3057120289" sldId="505"/>
            <ac:spMk id="5" creationId="{2209BB28-7FCF-C5B5-C2ED-A2F1A83DB7C5}"/>
          </ac:spMkLst>
        </pc:spChg>
        <pc:spChg chg="mod">
          <ac:chgData name="Farhana Choudhury" userId="8bfadc28-a633-41a8-aacf-e9b58948d589" providerId="ADAL" clId="{10FD05E7-E329-254F-99D1-477D1163277E}" dt="2022-07-18T07:27:59.977" v="653" actId="20577"/>
          <ac:spMkLst>
            <pc:docMk/>
            <pc:sldMk cId="3057120289" sldId="505"/>
            <ac:spMk id="26626" creationId="{00000000-0000-0000-0000-000000000000}"/>
          </ac:spMkLst>
        </pc:spChg>
      </pc:sldChg>
      <pc:sldChg chg="del">
        <pc:chgData name="Farhana Choudhury" userId="8bfadc28-a633-41a8-aacf-e9b58948d589" providerId="ADAL" clId="{10FD05E7-E329-254F-99D1-477D1163277E}" dt="2022-07-15T02:22:40.958" v="16" actId="2696"/>
        <pc:sldMkLst>
          <pc:docMk/>
          <pc:sldMk cId="335124351" sldId="510"/>
        </pc:sldMkLst>
      </pc:sldChg>
      <pc:sldChg chg="modSp add mod">
        <pc:chgData name="Farhana Choudhury" userId="8bfadc28-a633-41a8-aacf-e9b58948d589" providerId="ADAL" clId="{10FD05E7-E329-254F-99D1-477D1163277E}" dt="2022-07-15T02:06:36.235" v="3" actId="20577"/>
        <pc:sldMkLst>
          <pc:docMk/>
          <pc:sldMk cId="79267661" sldId="582"/>
        </pc:sldMkLst>
        <pc:spChg chg="mod">
          <ac:chgData name="Farhana Choudhury" userId="8bfadc28-a633-41a8-aacf-e9b58948d589" providerId="ADAL" clId="{10FD05E7-E329-254F-99D1-477D1163277E}" dt="2022-07-15T02:06:36.235" v="3" actId="20577"/>
          <ac:spMkLst>
            <pc:docMk/>
            <pc:sldMk cId="79267661" sldId="582"/>
            <ac:spMk id="5" creationId="{EA752CF1-41DC-B946-BC99-68C5CC88CB85}"/>
          </ac:spMkLst>
        </pc:spChg>
      </pc:sldChg>
      <pc:sldChg chg="del">
        <pc:chgData name="Farhana Choudhury" userId="8bfadc28-a633-41a8-aacf-e9b58948d589" providerId="ADAL" clId="{10FD05E7-E329-254F-99D1-477D1163277E}" dt="2022-07-15T02:06:23.783" v="0" actId="2696"/>
        <pc:sldMkLst>
          <pc:docMk/>
          <pc:sldMk cId="3721876785" sldId="582"/>
        </pc:sldMkLst>
      </pc:sldChg>
      <pc:sldChg chg="addSp delSp modSp add mod">
        <pc:chgData name="Farhana Choudhury" userId="8bfadc28-a633-41a8-aacf-e9b58948d589" providerId="ADAL" clId="{10FD05E7-E329-254F-99D1-477D1163277E}" dt="2022-07-18T07:22:12.293" v="617" actId="478"/>
        <pc:sldMkLst>
          <pc:docMk/>
          <pc:sldMk cId="2024238759" sldId="584"/>
        </pc:sldMkLst>
        <pc:spChg chg="del">
          <ac:chgData name="Farhana Choudhury" userId="8bfadc28-a633-41a8-aacf-e9b58948d589" providerId="ADAL" clId="{10FD05E7-E329-254F-99D1-477D1163277E}" dt="2022-07-18T07:22:10.273" v="615" actId="478"/>
          <ac:spMkLst>
            <pc:docMk/>
            <pc:sldMk cId="2024238759" sldId="584"/>
            <ac:spMk id="3" creationId="{F976283B-D058-F570-9D4B-FB19BB3DAC91}"/>
          </ac:spMkLst>
        </pc:spChg>
        <pc:spChg chg="add del mod">
          <ac:chgData name="Farhana Choudhury" userId="8bfadc28-a633-41a8-aacf-e9b58948d589" providerId="ADAL" clId="{10FD05E7-E329-254F-99D1-477D1163277E}" dt="2022-07-18T07:22:12.293" v="617" actId="478"/>
          <ac:spMkLst>
            <pc:docMk/>
            <pc:sldMk cId="2024238759" sldId="584"/>
            <ac:spMk id="4" creationId="{DFBDF6FB-E12B-CA15-B7ED-13635A987B0C}"/>
          </ac:spMkLst>
        </pc:spChg>
        <pc:spChg chg="add mod">
          <ac:chgData name="Farhana Choudhury" userId="8bfadc28-a633-41a8-aacf-e9b58948d589" providerId="ADAL" clId="{10FD05E7-E329-254F-99D1-477D1163277E}" dt="2022-07-18T07:22:11.002" v="616"/>
          <ac:spMkLst>
            <pc:docMk/>
            <pc:sldMk cId="2024238759" sldId="584"/>
            <ac:spMk id="6" creationId="{439F92BE-FE4C-273D-3EFA-196B8FEEF192}"/>
          </ac:spMkLst>
        </pc:spChg>
      </pc:sldChg>
      <pc:sldChg chg="del">
        <pc:chgData name="Farhana Choudhury" userId="8bfadc28-a633-41a8-aacf-e9b58948d589" providerId="ADAL" clId="{10FD05E7-E329-254F-99D1-477D1163277E}" dt="2022-07-15T02:22:40.958" v="16" actId="2696"/>
        <pc:sldMkLst>
          <pc:docMk/>
          <pc:sldMk cId="4120203731" sldId="589"/>
        </pc:sldMkLst>
      </pc:sldChg>
      <pc:sldChg chg="del">
        <pc:chgData name="Farhana Choudhury" userId="8bfadc28-a633-41a8-aacf-e9b58948d589" providerId="ADAL" clId="{10FD05E7-E329-254F-99D1-477D1163277E}" dt="2022-07-15T02:22:40.958" v="16" actId="2696"/>
        <pc:sldMkLst>
          <pc:docMk/>
          <pc:sldMk cId="1458761820" sldId="590"/>
        </pc:sldMkLst>
      </pc:sldChg>
      <pc:sldChg chg="del">
        <pc:chgData name="Farhana Choudhury" userId="8bfadc28-a633-41a8-aacf-e9b58948d589" providerId="ADAL" clId="{10FD05E7-E329-254F-99D1-477D1163277E}" dt="2022-07-15T02:22:40.958" v="16" actId="2696"/>
        <pc:sldMkLst>
          <pc:docMk/>
          <pc:sldMk cId="720818382" sldId="591"/>
        </pc:sldMkLst>
      </pc:sldChg>
      <pc:sldChg chg="addSp delSp modSp mod">
        <pc:chgData name="Farhana Choudhury" userId="8bfadc28-a633-41a8-aacf-e9b58948d589" providerId="ADAL" clId="{10FD05E7-E329-254F-99D1-477D1163277E}" dt="2022-07-18T07:14:19.020" v="449" actId="20577"/>
        <pc:sldMkLst>
          <pc:docMk/>
          <pc:sldMk cId="3333049366" sldId="601"/>
        </pc:sldMkLst>
        <pc:spChg chg="mod">
          <ac:chgData name="Farhana Choudhury" userId="8bfadc28-a633-41a8-aacf-e9b58948d589" providerId="ADAL" clId="{10FD05E7-E329-254F-99D1-477D1163277E}" dt="2022-07-18T07:09:59.206" v="137" actId="20577"/>
          <ac:spMkLst>
            <pc:docMk/>
            <pc:sldMk cId="3333049366" sldId="601"/>
            <ac:spMk id="2" creationId="{0EEF7409-F9EB-204F-9948-12280C1C8959}"/>
          </ac:spMkLst>
        </pc:spChg>
        <pc:spChg chg="add mod">
          <ac:chgData name="Farhana Choudhury" userId="8bfadc28-a633-41a8-aacf-e9b58948d589" providerId="ADAL" clId="{10FD05E7-E329-254F-99D1-477D1163277E}" dt="2022-07-18T07:14:19.020" v="449" actId="20577"/>
          <ac:spMkLst>
            <pc:docMk/>
            <pc:sldMk cId="3333049366" sldId="601"/>
            <ac:spMk id="3" creationId="{35DA3D40-F493-BC8F-8728-0EFA43B4D585}"/>
          </ac:spMkLst>
        </pc:spChg>
        <pc:spChg chg="del">
          <ac:chgData name="Farhana Choudhury" userId="8bfadc28-a633-41a8-aacf-e9b58948d589" providerId="ADAL" clId="{10FD05E7-E329-254F-99D1-477D1163277E}" dt="2022-07-18T07:10:04.410" v="138" actId="478"/>
          <ac:spMkLst>
            <pc:docMk/>
            <pc:sldMk cId="3333049366" sldId="601"/>
            <ac:spMk id="5" creationId="{C51B13A3-FCA5-F54E-9092-90656D3FF2AE}"/>
          </ac:spMkLst>
        </pc:spChg>
        <pc:spChg chg="del">
          <ac:chgData name="Farhana Choudhury" userId="8bfadc28-a633-41a8-aacf-e9b58948d589" providerId="ADAL" clId="{10FD05E7-E329-254F-99D1-477D1163277E}" dt="2022-07-18T07:10:04.410" v="138" actId="478"/>
          <ac:spMkLst>
            <pc:docMk/>
            <pc:sldMk cId="3333049366" sldId="601"/>
            <ac:spMk id="6" creationId="{F22E08CA-4A33-BB4E-AA4B-672F479DDAD7}"/>
          </ac:spMkLst>
        </pc:spChg>
        <pc:spChg chg="del">
          <ac:chgData name="Farhana Choudhury" userId="8bfadc28-a633-41a8-aacf-e9b58948d589" providerId="ADAL" clId="{10FD05E7-E329-254F-99D1-477D1163277E}" dt="2022-07-18T07:10:04.410" v="138" actId="478"/>
          <ac:spMkLst>
            <pc:docMk/>
            <pc:sldMk cId="3333049366" sldId="601"/>
            <ac:spMk id="7" creationId="{8C7B2EE4-AC54-884C-A851-6D189B7A4B71}"/>
          </ac:spMkLst>
        </pc:spChg>
        <pc:spChg chg="del">
          <ac:chgData name="Farhana Choudhury" userId="8bfadc28-a633-41a8-aacf-e9b58948d589" providerId="ADAL" clId="{10FD05E7-E329-254F-99D1-477D1163277E}" dt="2022-07-18T07:10:04.410" v="138" actId="478"/>
          <ac:spMkLst>
            <pc:docMk/>
            <pc:sldMk cId="3333049366" sldId="601"/>
            <ac:spMk id="8" creationId="{9FA316F9-8C40-9844-B330-8B59882C4A29}"/>
          </ac:spMkLst>
        </pc:spChg>
        <pc:spChg chg="del">
          <ac:chgData name="Farhana Choudhury" userId="8bfadc28-a633-41a8-aacf-e9b58948d589" providerId="ADAL" clId="{10FD05E7-E329-254F-99D1-477D1163277E}" dt="2022-07-18T07:10:04.410" v="138" actId="478"/>
          <ac:spMkLst>
            <pc:docMk/>
            <pc:sldMk cId="3333049366" sldId="601"/>
            <ac:spMk id="9" creationId="{2548BB3A-66F6-E942-8AAE-FE9D1F137FFD}"/>
          </ac:spMkLst>
        </pc:spChg>
        <pc:spChg chg="del">
          <ac:chgData name="Farhana Choudhury" userId="8bfadc28-a633-41a8-aacf-e9b58948d589" providerId="ADAL" clId="{10FD05E7-E329-254F-99D1-477D1163277E}" dt="2022-07-18T07:10:04.410" v="138" actId="478"/>
          <ac:spMkLst>
            <pc:docMk/>
            <pc:sldMk cId="3333049366" sldId="601"/>
            <ac:spMk id="10" creationId="{6FA6C400-8261-DE44-AE71-EFC10244FBDF}"/>
          </ac:spMkLst>
        </pc:spChg>
        <pc:spChg chg="del">
          <ac:chgData name="Farhana Choudhury" userId="8bfadc28-a633-41a8-aacf-e9b58948d589" providerId="ADAL" clId="{10FD05E7-E329-254F-99D1-477D1163277E}" dt="2022-07-18T07:10:04.410" v="138" actId="478"/>
          <ac:spMkLst>
            <pc:docMk/>
            <pc:sldMk cId="3333049366" sldId="601"/>
            <ac:spMk id="11" creationId="{0340AEF3-67DB-0A4C-B924-FB552980761A}"/>
          </ac:spMkLst>
        </pc:spChg>
        <pc:spChg chg="del">
          <ac:chgData name="Farhana Choudhury" userId="8bfadc28-a633-41a8-aacf-e9b58948d589" providerId="ADAL" clId="{10FD05E7-E329-254F-99D1-477D1163277E}" dt="2022-07-18T07:10:04.410" v="138" actId="478"/>
          <ac:spMkLst>
            <pc:docMk/>
            <pc:sldMk cId="3333049366" sldId="601"/>
            <ac:spMk id="12" creationId="{00A022C8-EC07-6E42-9319-10362DCF1083}"/>
          </ac:spMkLst>
        </pc:spChg>
        <pc:spChg chg="del">
          <ac:chgData name="Farhana Choudhury" userId="8bfadc28-a633-41a8-aacf-e9b58948d589" providerId="ADAL" clId="{10FD05E7-E329-254F-99D1-477D1163277E}" dt="2022-07-18T07:10:04.410" v="138" actId="478"/>
          <ac:spMkLst>
            <pc:docMk/>
            <pc:sldMk cId="3333049366" sldId="601"/>
            <ac:spMk id="13" creationId="{51768F22-E528-6B48-9E59-061E073192D2}"/>
          </ac:spMkLst>
        </pc:spChg>
        <pc:spChg chg="del">
          <ac:chgData name="Farhana Choudhury" userId="8bfadc28-a633-41a8-aacf-e9b58948d589" providerId="ADAL" clId="{10FD05E7-E329-254F-99D1-477D1163277E}" dt="2022-07-18T07:10:04.410" v="138" actId="478"/>
          <ac:spMkLst>
            <pc:docMk/>
            <pc:sldMk cId="3333049366" sldId="601"/>
            <ac:spMk id="14" creationId="{9F2C4473-C8ED-784E-B89D-F99B02B12F0B}"/>
          </ac:spMkLst>
        </pc:spChg>
        <pc:spChg chg="del">
          <ac:chgData name="Farhana Choudhury" userId="8bfadc28-a633-41a8-aacf-e9b58948d589" providerId="ADAL" clId="{10FD05E7-E329-254F-99D1-477D1163277E}" dt="2022-07-18T07:10:04.410" v="138" actId="478"/>
          <ac:spMkLst>
            <pc:docMk/>
            <pc:sldMk cId="3333049366" sldId="601"/>
            <ac:spMk id="15" creationId="{C2231626-E069-F441-810C-1BBCDA926CEC}"/>
          </ac:spMkLst>
        </pc:spChg>
        <pc:spChg chg="del">
          <ac:chgData name="Farhana Choudhury" userId="8bfadc28-a633-41a8-aacf-e9b58948d589" providerId="ADAL" clId="{10FD05E7-E329-254F-99D1-477D1163277E}" dt="2022-07-18T07:10:04.410" v="138" actId="478"/>
          <ac:spMkLst>
            <pc:docMk/>
            <pc:sldMk cId="3333049366" sldId="601"/>
            <ac:spMk id="16" creationId="{A12D3FD8-0E5A-5D4C-9B0F-E10C7D61E59E}"/>
          </ac:spMkLst>
        </pc:spChg>
        <pc:spChg chg="del">
          <ac:chgData name="Farhana Choudhury" userId="8bfadc28-a633-41a8-aacf-e9b58948d589" providerId="ADAL" clId="{10FD05E7-E329-254F-99D1-477D1163277E}" dt="2022-07-18T07:10:04.410" v="138" actId="478"/>
          <ac:spMkLst>
            <pc:docMk/>
            <pc:sldMk cId="3333049366" sldId="601"/>
            <ac:spMk id="17" creationId="{84DCB1AA-4E31-A94E-850D-7D8D593D1FB3}"/>
          </ac:spMkLst>
        </pc:spChg>
        <pc:spChg chg="del">
          <ac:chgData name="Farhana Choudhury" userId="8bfadc28-a633-41a8-aacf-e9b58948d589" providerId="ADAL" clId="{10FD05E7-E329-254F-99D1-477D1163277E}" dt="2022-07-18T07:10:04.410" v="138" actId="478"/>
          <ac:spMkLst>
            <pc:docMk/>
            <pc:sldMk cId="3333049366" sldId="601"/>
            <ac:spMk id="18" creationId="{70D2DC6F-80E3-AD42-B796-E0A3B9BBAD71}"/>
          </ac:spMkLst>
        </pc:spChg>
        <pc:spChg chg="del">
          <ac:chgData name="Farhana Choudhury" userId="8bfadc28-a633-41a8-aacf-e9b58948d589" providerId="ADAL" clId="{10FD05E7-E329-254F-99D1-477D1163277E}" dt="2022-07-18T07:10:04.410" v="138" actId="478"/>
          <ac:spMkLst>
            <pc:docMk/>
            <pc:sldMk cId="3333049366" sldId="601"/>
            <ac:spMk id="19" creationId="{04632A7D-7AC3-D343-B715-C4954FFF2AD9}"/>
          </ac:spMkLst>
        </pc:spChg>
        <pc:spChg chg="del">
          <ac:chgData name="Farhana Choudhury" userId="8bfadc28-a633-41a8-aacf-e9b58948d589" providerId="ADAL" clId="{10FD05E7-E329-254F-99D1-477D1163277E}" dt="2022-07-18T07:10:04.410" v="138" actId="478"/>
          <ac:spMkLst>
            <pc:docMk/>
            <pc:sldMk cId="3333049366" sldId="601"/>
            <ac:spMk id="20" creationId="{F8E41167-EC46-854B-951C-ACC0031D105F}"/>
          </ac:spMkLst>
        </pc:spChg>
        <pc:spChg chg="del">
          <ac:chgData name="Farhana Choudhury" userId="8bfadc28-a633-41a8-aacf-e9b58948d589" providerId="ADAL" clId="{10FD05E7-E329-254F-99D1-477D1163277E}" dt="2022-07-18T07:10:04.410" v="138" actId="478"/>
          <ac:spMkLst>
            <pc:docMk/>
            <pc:sldMk cId="3333049366" sldId="601"/>
            <ac:spMk id="21" creationId="{D82DAA24-3ABB-044C-A1B8-2BFF096F993B}"/>
          </ac:spMkLst>
        </pc:spChg>
        <pc:spChg chg="del">
          <ac:chgData name="Farhana Choudhury" userId="8bfadc28-a633-41a8-aacf-e9b58948d589" providerId="ADAL" clId="{10FD05E7-E329-254F-99D1-477D1163277E}" dt="2022-07-18T07:10:04.410" v="138" actId="478"/>
          <ac:spMkLst>
            <pc:docMk/>
            <pc:sldMk cId="3333049366" sldId="601"/>
            <ac:spMk id="22" creationId="{5E44CAE1-B310-9247-9A86-672785864391}"/>
          </ac:spMkLst>
        </pc:spChg>
        <pc:spChg chg="del">
          <ac:chgData name="Farhana Choudhury" userId="8bfadc28-a633-41a8-aacf-e9b58948d589" providerId="ADAL" clId="{10FD05E7-E329-254F-99D1-477D1163277E}" dt="2022-07-18T07:10:04.410" v="138" actId="478"/>
          <ac:spMkLst>
            <pc:docMk/>
            <pc:sldMk cId="3333049366" sldId="601"/>
            <ac:spMk id="23" creationId="{EAE020D9-4BA8-7749-A709-A942FC21AD93}"/>
          </ac:spMkLst>
        </pc:spChg>
        <pc:spChg chg="del">
          <ac:chgData name="Farhana Choudhury" userId="8bfadc28-a633-41a8-aacf-e9b58948d589" providerId="ADAL" clId="{10FD05E7-E329-254F-99D1-477D1163277E}" dt="2022-07-18T07:10:04.410" v="138" actId="478"/>
          <ac:spMkLst>
            <pc:docMk/>
            <pc:sldMk cId="3333049366" sldId="601"/>
            <ac:spMk id="24" creationId="{7B652A60-BDC8-2640-A3CB-1B437D19B568}"/>
          </ac:spMkLst>
        </pc:spChg>
        <pc:spChg chg="del">
          <ac:chgData name="Farhana Choudhury" userId="8bfadc28-a633-41a8-aacf-e9b58948d589" providerId="ADAL" clId="{10FD05E7-E329-254F-99D1-477D1163277E}" dt="2022-07-18T07:10:04.410" v="138" actId="478"/>
          <ac:spMkLst>
            <pc:docMk/>
            <pc:sldMk cId="3333049366" sldId="601"/>
            <ac:spMk id="25" creationId="{515C9192-3828-FC4E-9A5D-FB103C5CAE90}"/>
          </ac:spMkLst>
        </pc:spChg>
        <pc:spChg chg="del">
          <ac:chgData name="Farhana Choudhury" userId="8bfadc28-a633-41a8-aacf-e9b58948d589" providerId="ADAL" clId="{10FD05E7-E329-254F-99D1-477D1163277E}" dt="2022-07-18T07:10:04.410" v="138" actId="478"/>
          <ac:spMkLst>
            <pc:docMk/>
            <pc:sldMk cId="3333049366" sldId="601"/>
            <ac:spMk id="26" creationId="{7959BCA2-EC34-364D-8F2A-5053A1EE9C5C}"/>
          </ac:spMkLst>
        </pc:spChg>
        <pc:spChg chg="del">
          <ac:chgData name="Farhana Choudhury" userId="8bfadc28-a633-41a8-aacf-e9b58948d589" providerId="ADAL" clId="{10FD05E7-E329-254F-99D1-477D1163277E}" dt="2022-07-18T07:10:04.410" v="138" actId="478"/>
          <ac:spMkLst>
            <pc:docMk/>
            <pc:sldMk cId="3333049366" sldId="601"/>
            <ac:spMk id="27" creationId="{FCC13698-1E70-EF49-AC9C-C5804483CB99}"/>
          </ac:spMkLst>
        </pc:spChg>
        <pc:spChg chg="del">
          <ac:chgData name="Farhana Choudhury" userId="8bfadc28-a633-41a8-aacf-e9b58948d589" providerId="ADAL" clId="{10FD05E7-E329-254F-99D1-477D1163277E}" dt="2022-07-18T07:10:04.410" v="138" actId="478"/>
          <ac:spMkLst>
            <pc:docMk/>
            <pc:sldMk cId="3333049366" sldId="601"/>
            <ac:spMk id="29" creationId="{3DE6C00C-0076-1543-926E-9B9876C6F0B7}"/>
          </ac:spMkLst>
        </pc:spChg>
        <pc:picChg chg="add mod">
          <ac:chgData name="Farhana Choudhury" userId="8bfadc28-a633-41a8-aacf-e9b58948d589" providerId="ADAL" clId="{10FD05E7-E329-254F-99D1-477D1163277E}" dt="2022-07-18T07:11:05.047" v="139"/>
          <ac:picMkLst>
            <pc:docMk/>
            <pc:sldMk cId="3333049366" sldId="601"/>
            <ac:picMk id="30" creationId="{0BCC875A-F403-F5C5-E3E8-2DF073775C1E}"/>
          </ac:picMkLst>
        </pc:picChg>
        <pc:cxnChg chg="del">
          <ac:chgData name="Farhana Choudhury" userId="8bfadc28-a633-41a8-aacf-e9b58948d589" providerId="ADAL" clId="{10FD05E7-E329-254F-99D1-477D1163277E}" dt="2022-07-18T07:10:04.410" v="138" actId="478"/>
          <ac:cxnSpMkLst>
            <pc:docMk/>
            <pc:sldMk cId="3333049366" sldId="601"/>
            <ac:cxnSpMk id="28" creationId="{D98E11E8-5715-B248-8D01-525552B2E2BB}"/>
          </ac:cxnSpMkLst>
        </pc:cxnChg>
      </pc:sldChg>
      <pc:sldChg chg="modSp mod">
        <pc:chgData name="Farhana Choudhury" userId="8bfadc28-a633-41a8-aacf-e9b58948d589" providerId="ADAL" clId="{10FD05E7-E329-254F-99D1-477D1163277E}" dt="2022-07-15T02:06:48.225" v="15" actId="20577"/>
        <pc:sldMkLst>
          <pc:docMk/>
          <pc:sldMk cId="3476231164" sldId="602"/>
        </pc:sldMkLst>
        <pc:spChg chg="mod">
          <ac:chgData name="Farhana Choudhury" userId="8bfadc28-a633-41a8-aacf-e9b58948d589" providerId="ADAL" clId="{10FD05E7-E329-254F-99D1-477D1163277E}" dt="2022-07-15T02:06:48.225" v="15" actId="20577"/>
          <ac:spMkLst>
            <pc:docMk/>
            <pc:sldMk cId="3476231164" sldId="602"/>
            <ac:spMk id="3" creationId="{E00D598B-E83C-6D41-9EDE-02A2D8EA97EE}"/>
          </ac:spMkLst>
        </pc:spChg>
      </pc:sldChg>
      <pc:sldChg chg="add">
        <pc:chgData name="Farhana Choudhury" userId="8bfadc28-a633-41a8-aacf-e9b58948d589" providerId="ADAL" clId="{10FD05E7-E329-254F-99D1-477D1163277E}" dt="2022-07-15T02:25:24.468" v="17"/>
        <pc:sldMkLst>
          <pc:docMk/>
          <pc:sldMk cId="796508220" sldId="603"/>
        </pc:sldMkLst>
      </pc:sldChg>
      <pc:sldChg chg="add">
        <pc:chgData name="Farhana Choudhury" userId="8bfadc28-a633-41a8-aacf-e9b58948d589" providerId="ADAL" clId="{10FD05E7-E329-254F-99D1-477D1163277E}" dt="2022-07-18T03:10:21.864" v="19"/>
        <pc:sldMkLst>
          <pc:docMk/>
          <pc:sldMk cId="1725043965" sldId="615"/>
        </pc:sldMkLst>
      </pc:sldChg>
      <pc:sldChg chg="add">
        <pc:chgData name="Farhana Choudhury" userId="8bfadc28-a633-41a8-aacf-e9b58948d589" providerId="ADAL" clId="{10FD05E7-E329-254F-99D1-477D1163277E}" dt="2022-07-18T03:12:55.452" v="20"/>
        <pc:sldMkLst>
          <pc:docMk/>
          <pc:sldMk cId="302783662" sldId="616"/>
        </pc:sldMkLst>
      </pc:sldChg>
      <pc:sldChg chg="modSp add mod">
        <pc:chgData name="Farhana Choudhury" userId="8bfadc28-a633-41a8-aacf-e9b58948d589" providerId="ADAL" clId="{10FD05E7-E329-254F-99D1-477D1163277E}" dt="2022-07-18T07:21:50.473" v="614" actId="20577"/>
        <pc:sldMkLst>
          <pc:docMk/>
          <pc:sldMk cId="3223405139" sldId="621"/>
        </pc:sldMkLst>
        <pc:spChg chg="mod">
          <ac:chgData name="Farhana Choudhury" userId="8bfadc28-a633-41a8-aacf-e9b58948d589" providerId="ADAL" clId="{10FD05E7-E329-254F-99D1-477D1163277E}" dt="2022-07-18T07:21:50.473" v="614" actId="20577"/>
          <ac:spMkLst>
            <pc:docMk/>
            <pc:sldMk cId="3223405139" sldId="621"/>
            <ac:spMk id="5122" creationId="{00000000-0000-0000-0000-000000000000}"/>
          </ac:spMkLst>
        </pc:spChg>
      </pc:sldChg>
      <pc:sldChg chg="add del">
        <pc:chgData name="Farhana Choudhury" userId="8bfadc28-a633-41a8-aacf-e9b58948d589" providerId="ADAL" clId="{10FD05E7-E329-254F-99D1-477D1163277E}" dt="2022-07-18T04:07:43.697" v="25"/>
        <pc:sldMkLst>
          <pc:docMk/>
          <pc:sldMk cId="1613854506" sldId="1729"/>
        </pc:sldMkLst>
      </pc:sldChg>
      <pc:sldChg chg="add del">
        <pc:chgData name="Farhana Choudhury" userId="8bfadc28-a633-41a8-aacf-e9b58948d589" providerId="ADAL" clId="{10FD05E7-E329-254F-99D1-477D1163277E}" dt="2022-07-18T04:07:43.697" v="25"/>
        <pc:sldMkLst>
          <pc:docMk/>
          <pc:sldMk cId="1154496985" sldId="1731"/>
        </pc:sldMkLst>
      </pc:sldChg>
      <pc:sldChg chg="add del">
        <pc:chgData name="Farhana Choudhury" userId="8bfadc28-a633-41a8-aacf-e9b58948d589" providerId="ADAL" clId="{10FD05E7-E329-254F-99D1-477D1163277E}" dt="2022-07-18T04:07:43.697" v="25"/>
        <pc:sldMkLst>
          <pc:docMk/>
          <pc:sldMk cId="1928513391" sldId="1732"/>
        </pc:sldMkLst>
      </pc:sldChg>
      <pc:sldChg chg="add del">
        <pc:chgData name="Farhana Choudhury" userId="8bfadc28-a633-41a8-aacf-e9b58948d589" providerId="ADAL" clId="{10FD05E7-E329-254F-99D1-477D1163277E}" dt="2022-07-18T04:07:43.697" v="25"/>
        <pc:sldMkLst>
          <pc:docMk/>
          <pc:sldMk cId="1478117632" sldId="1766"/>
        </pc:sldMkLst>
      </pc:sldChg>
      <pc:sldChg chg="modSp add del mod">
        <pc:chgData name="Farhana Choudhury" userId="8bfadc28-a633-41a8-aacf-e9b58948d589" providerId="ADAL" clId="{10FD05E7-E329-254F-99D1-477D1163277E}" dt="2022-07-18T04:07:43.697" v="25"/>
        <pc:sldMkLst>
          <pc:docMk/>
          <pc:sldMk cId="818986924" sldId="1767"/>
        </pc:sldMkLst>
        <pc:spChg chg="mod">
          <ac:chgData name="Farhana Choudhury" userId="8bfadc28-a633-41a8-aacf-e9b58948d589" providerId="ADAL" clId="{10FD05E7-E329-254F-99D1-477D1163277E}" dt="2022-07-18T04:07:43.604" v="24"/>
          <ac:spMkLst>
            <pc:docMk/>
            <pc:sldMk cId="818986924" sldId="1767"/>
            <ac:spMk id="2" creationId="{00000000-0000-0000-0000-000000000000}"/>
          </ac:spMkLst>
        </pc:spChg>
      </pc:sldChg>
      <pc:sldChg chg="delSp modSp add mod">
        <pc:chgData name="Farhana Choudhury" userId="8bfadc28-a633-41a8-aacf-e9b58948d589" providerId="ADAL" clId="{10FD05E7-E329-254F-99D1-477D1163277E}" dt="2022-07-18T04:10:04.420" v="65" actId="478"/>
        <pc:sldMkLst>
          <pc:docMk/>
          <pc:sldMk cId="3451501297" sldId="1768"/>
        </pc:sldMkLst>
        <pc:spChg chg="del">
          <ac:chgData name="Farhana Choudhury" userId="8bfadc28-a633-41a8-aacf-e9b58948d589" providerId="ADAL" clId="{10FD05E7-E329-254F-99D1-477D1163277E}" dt="2022-07-18T04:10:04.420" v="65" actId="478"/>
          <ac:spMkLst>
            <pc:docMk/>
            <pc:sldMk cId="3451501297" sldId="1768"/>
            <ac:spMk id="2" creationId="{984F0C3A-7B22-4445-990F-99192D1130D7}"/>
          </ac:spMkLst>
        </pc:spChg>
        <pc:spChg chg="mod">
          <ac:chgData name="Farhana Choudhury" userId="8bfadc28-a633-41a8-aacf-e9b58948d589" providerId="ADAL" clId="{10FD05E7-E329-254F-99D1-477D1163277E}" dt="2022-07-18T04:10:01.062" v="64" actId="20577"/>
          <ac:spMkLst>
            <pc:docMk/>
            <pc:sldMk cId="3451501297" sldId="1768"/>
            <ac:spMk id="7169" creationId="{BB51108B-3AA3-6143-BB30-F8245E517D81}"/>
          </ac:spMkLst>
        </pc:spChg>
        <pc:picChg chg="del">
          <ac:chgData name="Farhana Choudhury" userId="8bfadc28-a633-41a8-aacf-e9b58948d589" providerId="ADAL" clId="{10FD05E7-E329-254F-99D1-477D1163277E}" dt="2022-07-18T04:10:04.420" v="65" actId="478"/>
          <ac:picMkLst>
            <pc:docMk/>
            <pc:sldMk cId="3451501297" sldId="1768"/>
            <ac:picMk id="3" creationId="{35357691-DB4B-6044-843A-851B5DAD1FE4}"/>
          </ac:picMkLst>
        </pc:picChg>
      </pc:sldChg>
      <pc:sldChg chg="new del">
        <pc:chgData name="Farhana Choudhury" userId="8bfadc28-a633-41a8-aacf-e9b58948d589" providerId="ADAL" clId="{10FD05E7-E329-254F-99D1-477D1163277E}" dt="2022-07-18T04:09:13.886" v="30" actId="2696"/>
        <pc:sldMkLst>
          <pc:docMk/>
          <pc:sldMk cId="3793383541" sldId="1768"/>
        </pc:sldMkLst>
      </pc:sldChg>
      <pc:sldChg chg="add del">
        <pc:chgData name="Farhana Choudhury" userId="8bfadc28-a633-41a8-aacf-e9b58948d589" providerId="ADAL" clId="{10FD05E7-E329-254F-99D1-477D1163277E}" dt="2022-07-18T04:09:28.247" v="32"/>
        <pc:sldMkLst>
          <pc:docMk/>
          <pc:sldMk cId="4085971200" sldId="1768"/>
        </pc:sldMkLst>
      </pc:sldChg>
      <pc:sldChg chg="add">
        <pc:chgData name="Farhana Choudhury" userId="8bfadc28-a633-41a8-aacf-e9b58948d589" providerId="ADAL" clId="{10FD05E7-E329-254F-99D1-477D1163277E}" dt="2022-07-18T07:09:21.497" v="66"/>
        <pc:sldMkLst>
          <pc:docMk/>
          <pc:sldMk cId="671113771" sldId="1769"/>
        </pc:sldMkLst>
      </pc:sldChg>
      <pc:sldChg chg="addSp delSp modSp add mod">
        <pc:chgData name="Farhana Choudhury" userId="8bfadc28-a633-41a8-aacf-e9b58948d589" providerId="ADAL" clId="{10FD05E7-E329-254F-99D1-477D1163277E}" dt="2022-07-18T07:16:44.091" v="569" actId="20577"/>
        <pc:sldMkLst>
          <pc:docMk/>
          <pc:sldMk cId="205134820" sldId="1770"/>
        </pc:sldMkLst>
        <pc:spChg chg="del">
          <ac:chgData name="Farhana Choudhury" userId="8bfadc28-a633-41a8-aacf-e9b58948d589" providerId="ADAL" clId="{10FD05E7-E329-254F-99D1-477D1163277E}" dt="2022-07-18T07:15:05.983" v="451" actId="478"/>
          <ac:spMkLst>
            <pc:docMk/>
            <pc:sldMk cId="205134820" sldId="1770"/>
            <ac:spMk id="3" creationId="{35DA3D40-F493-BC8F-8728-0EFA43B4D585}"/>
          </ac:spMkLst>
        </pc:spChg>
        <pc:spChg chg="mod">
          <ac:chgData name="Farhana Choudhury" userId="8bfadc28-a633-41a8-aacf-e9b58948d589" providerId="ADAL" clId="{10FD05E7-E329-254F-99D1-477D1163277E}" dt="2022-07-18T07:15:11.765" v="457" actId="1036"/>
          <ac:spMkLst>
            <pc:docMk/>
            <pc:sldMk cId="205134820" sldId="1770"/>
            <ac:spMk id="8" creationId="{B61A5387-CFD4-2AB7-8180-99504E2309EC}"/>
          </ac:spMkLst>
        </pc:spChg>
        <pc:spChg chg="mod">
          <ac:chgData name="Farhana Choudhury" userId="8bfadc28-a633-41a8-aacf-e9b58948d589" providerId="ADAL" clId="{10FD05E7-E329-254F-99D1-477D1163277E}" dt="2022-07-18T07:15:11.765" v="457" actId="1036"/>
          <ac:spMkLst>
            <pc:docMk/>
            <pc:sldMk cId="205134820" sldId="1770"/>
            <ac:spMk id="9" creationId="{EFA2BA93-F86D-D541-C5E8-1B6C771E6940}"/>
          </ac:spMkLst>
        </pc:spChg>
        <pc:spChg chg="add mod">
          <ac:chgData name="Farhana Choudhury" userId="8bfadc28-a633-41a8-aacf-e9b58948d589" providerId="ADAL" clId="{10FD05E7-E329-254F-99D1-477D1163277E}" dt="2022-07-18T07:16:44.091" v="569" actId="20577"/>
          <ac:spMkLst>
            <pc:docMk/>
            <pc:sldMk cId="205134820" sldId="1770"/>
            <ac:spMk id="10" creationId="{A558587D-A4B6-332A-4BC9-CB8416A6A474}"/>
          </ac:spMkLst>
        </pc:spChg>
        <pc:grpChg chg="add mod">
          <ac:chgData name="Farhana Choudhury" userId="8bfadc28-a633-41a8-aacf-e9b58948d589" providerId="ADAL" clId="{10FD05E7-E329-254F-99D1-477D1163277E}" dt="2022-07-18T07:15:11.765" v="457" actId="1036"/>
          <ac:grpSpMkLst>
            <pc:docMk/>
            <pc:sldMk cId="205134820" sldId="1770"/>
            <ac:grpSpMk id="6" creationId="{5FBD08BE-F79D-1AD1-A231-5A107C0BD309}"/>
          </ac:grpSpMkLst>
        </pc:grpChg>
        <pc:picChg chg="mod">
          <ac:chgData name="Farhana Choudhury" userId="8bfadc28-a633-41a8-aacf-e9b58948d589" providerId="ADAL" clId="{10FD05E7-E329-254F-99D1-477D1163277E}" dt="2022-07-18T07:15:11.765" v="457" actId="1036"/>
          <ac:picMkLst>
            <pc:docMk/>
            <pc:sldMk cId="205134820" sldId="1770"/>
            <ac:picMk id="7" creationId="{D11EFABB-99E9-200C-18AF-C19A248DE266}"/>
          </ac:picMkLst>
        </pc:picChg>
        <pc:picChg chg="del">
          <ac:chgData name="Farhana Choudhury" userId="8bfadc28-a633-41a8-aacf-e9b58948d589" providerId="ADAL" clId="{10FD05E7-E329-254F-99D1-477D1163277E}" dt="2022-07-18T07:15:05.983" v="451" actId="478"/>
          <ac:picMkLst>
            <pc:docMk/>
            <pc:sldMk cId="205134820" sldId="1770"/>
            <ac:picMk id="30" creationId="{0BCC875A-F403-F5C5-E3E8-2DF073775C1E}"/>
          </ac:picMkLst>
        </pc:picChg>
      </pc:sldChg>
      <pc:sldChg chg="modSp new mod ord">
        <pc:chgData name="Farhana Choudhury" userId="8bfadc28-a633-41a8-aacf-e9b58948d589" providerId="ADAL" clId="{10FD05E7-E329-254F-99D1-477D1163277E}" dt="2022-07-18T08:39:48.607" v="860" actId="20578"/>
        <pc:sldMkLst>
          <pc:docMk/>
          <pc:sldMk cId="3817436918" sldId="1771"/>
        </pc:sldMkLst>
        <pc:spChg chg="mod">
          <ac:chgData name="Farhana Choudhury" userId="8bfadc28-a633-41a8-aacf-e9b58948d589" providerId="ADAL" clId="{10FD05E7-E329-254F-99D1-477D1163277E}" dt="2022-07-18T08:36:31.581" v="858" actId="20577"/>
          <ac:spMkLst>
            <pc:docMk/>
            <pc:sldMk cId="3817436918" sldId="1771"/>
            <ac:spMk id="3" creationId="{0FFD94C9-E1BF-3E91-73D9-010579FDAA3F}"/>
          </ac:spMkLst>
        </pc:spChg>
      </pc:sldChg>
      <pc:sldChg chg="addSp delSp modSp add mod">
        <pc:chgData name="Farhana Choudhury" userId="8bfadc28-a633-41a8-aacf-e9b58948d589" providerId="ADAL" clId="{10FD05E7-E329-254F-99D1-477D1163277E}" dt="2022-07-18T08:42:01.309" v="892" actId="403"/>
        <pc:sldMkLst>
          <pc:docMk/>
          <pc:sldMk cId="2504129298" sldId="1772"/>
        </pc:sldMkLst>
        <pc:spChg chg="add del mod">
          <ac:chgData name="Farhana Choudhury" userId="8bfadc28-a633-41a8-aacf-e9b58948d589" providerId="ADAL" clId="{10FD05E7-E329-254F-99D1-477D1163277E}" dt="2022-07-18T08:41:49.868" v="887"/>
          <ac:spMkLst>
            <pc:docMk/>
            <pc:sldMk cId="2504129298" sldId="1772"/>
            <ac:spMk id="3" creationId="{26FB6B35-7C05-1093-DD4F-E4E0EDBDF1C0}"/>
          </ac:spMkLst>
        </pc:spChg>
        <pc:spChg chg="del">
          <ac:chgData name="Farhana Choudhury" userId="8bfadc28-a633-41a8-aacf-e9b58948d589" providerId="ADAL" clId="{10FD05E7-E329-254F-99D1-477D1163277E}" dt="2022-07-18T08:41:52.630" v="888" actId="478"/>
          <ac:spMkLst>
            <pc:docMk/>
            <pc:sldMk cId="2504129298" sldId="1772"/>
            <ac:spMk id="4" creationId="{980044A8-BAD1-194E-8190-103902052AB4}"/>
          </ac:spMkLst>
        </pc:spChg>
        <pc:spChg chg="add mod">
          <ac:chgData name="Farhana Choudhury" userId="8bfadc28-a633-41a8-aacf-e9b58948d589" providerId="ADAL" clId="{10FD05E7-E329-254F-99D1-477D1163277E}" dt="2022-07-18T08:41:55.653" v="889" actId="478"/>
          <ac:spMkLst>
            <pc:docMk/>
            <pc:sldMk cId="2504129298" sldId="1772"/>
            <ac:spMk id="6" creationId="{E59CFF34-BA7E-7B03-D960-73949C7EAA24}"/>
          </ac:spMkLst>
        </pc:spChg>
        <pc:spChg chg="add mod">
          <ac:chgData name="Farhana Choudhury" userId="8bfadc28-a633-41a8-aacf-e9b58948d589" providerId="ADAL" clId="{10FD05E7-E329-254F-99D1-477D1163277E}" dt="2022-07-18T08:42:01.309" v="892" actId="403"/>
          <ac:spMkLst>
            <pc:docMk/>
            <pc:sldMk cId="2504129298" sldId="1772"/>
            <ac:spMk id="7" creationId="{4F65CCB1-16F0-E90A-8E74-9B492B6C0D7F}"/>
          </ac:spMkLst>
        </pc:spChg>
        <pc:spChg chg="del">
          <ac:chgData name="Farhana Choudhury" userId="8bfadc28-a633-41a8-aacf-e9b58948d589" providerId="ADAL" clId="{10FD05E7-E329-254F-99D1-477D1163277E}" dt="2022-07-18T08:41:55.653" v="889" actId="478"/>
          <ac:spMkLst>
            <pc:docMk/>
            <pc:sldMk cId="2504129298" sldId="1772"/>
            <ac:spMk id="26626" creationId="{00000000-0000-0000-0000-000000000000}"/>
          </ac:spMkLst>
        </pc:spChg>
        <pc:spChg chg="del">
          <ac:chgData name="Farhana Choudhury" userId="8bfadc28-a633-41a8-aacf-e9b58948d589" providerId="ADAL" clId="{10FD05E7-E329-254F-99D1-477D1163277E}" dt="2022-07-18T08:41:47.429" v="886" actId="478"/>
          <ac:spMkLst>
            <pc:docMk/>
            <pc:sldMk cId="2504129298" sldId="1772"/>
            <ac:spMk id="26627" creationId="{00000000-0000-0000-0000-000000000000}"/>
          </ac:spMkLst>
        </pc:spChg>
      </pc:sldChg>
      <pc:sldChg chg="modSp new mod">
        <pc:chgData name="Farhana Choudhury" userId="8bfadc28-a633-41a8-aacf-e9b58948d589" providerId="ADAL" clId="{10FD05E7-E329-254F-99D1-477D1163277E}" dt="2022-07-18T08:42:44.532" v="904" actId="1076"/>
        <pc:sldMkLst>
          <pc:docMk/>
          <pc:sldMk cId="1376277181" sldId="1773"/>
        </pc:sldMkLst>
        <pc:spChg chg="mod">
          <ac:chgData name="Farhana Choudhury" userId="8bfadc28-a633-41a8-aacf-e9b58948d589" providerId="ADAL" clId="{10FD05E7-E329-254F-99D1-477D1163277E}" dt="2022-07-18T08:42:44.532" v="904" actId="1076"/>
          <ac:spMkLst>
            <pc:docMk/>
            <pc:sldMk cId="1376277181" sldId="1773"/>
            <ac:spMk id="2" creationId="{D9558FEF-59B9-3EA7-AB8C-E36A5D01E69F}"/>
          </ac:spMkLst>
        </pc:spChg>
      </pc:sldChg>
      <pc:sldMasterChg chg="delSldLayout">
        <pc:chgData name="Farhana Choudhury" userId="8bfadc28-a633-41a8-aacf-e9b58948d589" providerId="ADAL" clId="{10FD05E7-E329-254F-99D1-477D1163277E}" dt="2022-07-15T02:06:23.783" v="0" actId="2696"/>
        <pc:sldMasterMkLst>
          <pc:docMk/>
          <pc:sldMasterMk cId="1274833569" sldId="2147483662"/>
        </pc:sldMasterMkLst>
        <pc:sldLayoutChg chg="del">
          <pc:chgData name="Farhana Choudhury" userId="8bfadc28-a633-41a8-aacf-e9b58948d589" providerId="ADAL" clId="{10FD05E7-E329-254F-99D1-477D1163277E}" dt="2022-07-15T02:06:23.783" v="0" actId="2696"/>
          <pc:sldLayoutMkLst>
            <pc:docMk/>
            <pc:sldMasterMk cId="1274833569" sldId="2147483662"/>
            <pc:sldLayoutMk cId="4178759020" sldId="2147483869"/>
          </pc:sldLayoutMkLst>
        </pc:sldLayoutChg>
      </pc:sldMasterChg>
    </pc:docChg>
  </pc:docChgLst>
</pc:chgInfo>
</file>

<file path=ppt/media/image11.png>
</file>

<file path=ppt/media/image12.png>
</file>

<file path=ppt/media/image13.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7/10/2024</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1493EFD-94F2-3C49-AC36-351650AAA794}" type="slidenum">
              <a:rPr kumimoji="0" lang="en-AU" sz="1200">
                <a:solidFill>
                  <a:schemeClr val="tx1"/>
                </a:solidFill>
              </a:rPr>
              <a:pPr/>
              <a:t>3</a:t>
            </a:fld>
            <a:endParaRPr kumimoji="0" lang="en-AU" sz="1200">
              <a:solidFill>
                <a:schemeClr val="tx1"/>
              </a:solidFill>
            </a:endParaRPr>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13998203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8B0BC3-1F38-088E-A728-3B037E51B0E7}"/>
            </a:ext>
          </a:extLst>
        </p:cNvPr>
        <p:cNvGrpSpPr/>
        <p:nvPr/>
      </p:nvGrpSpPr>
      <p:grpSpPr>
        <a:xfrm>
          <a:off x="0" y="0"/>
          <a:ext cx="0" cy="0"/>
          <a:chOff x="0" y="0"/>
          <a:chExt cx="0" cy="0"/>
        </a:xfrm>
      </p:grpSpPr>
      <p:sp>
        <p:nvSpPr>
          <p:cNvPr id="65538" name="Rectangle 7">
            <a:extLst>
              <a:ext uri="{FF2B5EF4-FFF2-40B4-BE49-F238E27FC236}">
                <a16:creationId xmlns:a16="http://schemas.microsoft.com/office/drawing/2014/main" id="{FD1642FB-093E-136B-5204-458BF9AB127E}"/>
              </a:ext>
            </a:extLst>
          </p:cNvPr>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1493EFD-94F2-3C49-AC36-351650AAA794}" type="slidenum">
              <a:rPr kumimoji="0" lang="en-AU" sz="1200">
                <a:solidFill>
                  <a:schemeClr val="tx1"/>
                </a:solidFill>
              </a:rPr>
              <a:pPr/>
              <a:t>4</a:t>
            </a:fld>
            <a:endParaRPr kumimoji="0" lang="en-AU" sz="1200">
              <a:solidFill>
                <a:schemeClr val="tx1"/>
              </a:solidFill>
            </a:endParaRPr>
          </a:p>
        </p:txBody>
      </p:sp>
      <p:sp>
        <p:nvSpPr>
          <p:cNvPr id="65539" name="Rectangle 2">
            <a:extLst>
              <a:ext uri="{FF2B5EF4-FFF2-40B4-BE49-F238E27FC236}">
                <a16:creationId xmlns:a16="http://schemas.microsoft.com/office/drawing/2014/main" id="{E4429A3E-44FC-368A-D76F-490923DB7A1B}"/>
              </a:ext>
            </a:extLst>
          </p:cNvPr>
          <p:cNvSpPr>
            <a:spLocks noGrp="1" noRot="1" noChangeAspect="1" noChangeArrowheads="1" noTextEdit="1"/>
          </p:cNvSpPr>
          <p:nvPr>
            <p:ph type="sldImg"/>
          </p:nvPr>
        </p:nvSpPr>
        <p:spPr>
          <a:ln/>
        </p:spPr>
      </p:sp>
      <p:sp>
        <p:nvSpPr>
          <p:cNvPr id="65540" name="Rectangle 3">
            <a:extLst>
              <a:ext uri="{FF2B5EF4-FFF2-40B4-BE49-F238E27FC236}">
                <a16:creationId xmlns:a16="http://schemas.microsoft.com/office/drawing/2014/main" id="{B63B99B5-D436-2824-7C18-9B4482A824BF}"/>
              </a:ext>
            </a:extLst>
          </p:cNvPr>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4039478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087045-BBBD-4732-C20E-E8620AF93383}"/>
            </a:ext>
          </a:extLst>
        </p:cNvPr>
        <p:cNvGrpSpPr/>
        <p:nvPr/>
      </p:nvGrpSpPr>
      <p:grpSpPr>
        <a:xfrm>
          <a:off x="0" y="0"/>
          <a:ext cx="0" cy="0"/>
          <a:chOff x="0" y="0"/>
          <a:chExt cx="0" cy="0"/>
        </a:xfrm>
      </p:grpSpPr>
      <p:sp>
        <p:nvSpPr>
          <p:cNvPr id="65538" name="Rectangle 7">
            <a:extLst>
              <a:ext uri="{FF2B5EF4-FFF2-40B4-BE49-F238E27FC236}">
                <a16:creationId xmlns:a16="http://schemas.microsoft.com/office/drawing/2014/main" id="{EC7D9620-B310-31D2-8E11-CD098D513C7B}"/>
              </a:ext>
            </a:extLst>
          </p:cNvPr>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1493EFD-94F2-3C49-AC36-351650AAA794}" type="slidenum">
              <a:rPr kumimoji="0" lang="en-AU" sz="1200">
                <a:solidFill>
                  <a:schemeClr val="tx1"/>
                </a:solidFill>
              </a:rPr>
              <a:pPr/>
              <a:t>5</a:t>
            </a:fld>
            <a:endParaRPr kumimoji="0" lang="en-AU" sz="1200">
              <a:solidFill>
                <a:schemeClr val="tx1"/>
              </a:solidFill>
            </a:endParaRPr>
          </a:p>
        </p:txBody>
      </p:sp>
      <p:sp>
        <p:nvSpPr>
          <p:cNvPr id="65539" name="Rectangle 2">
            <a:extLst>
              <a:ext uri="{FF2B5EF4-FFF2-40B4-BE49-F238E27FC236}">
                <a16:creationId xmlns:a16="http://schemas.microsoft.com/office/drawing/2014/main" id="{C5F7B6E6-750E-C47F-75D5-878D767BD10A}"/>
              </a:ext>
            </a:extLst>
          </p:cNvPr>
          <p:cNvSpPr>
            <a:spLocks noGrp="1" noRot="1" noChangeAspect="1" noChangeArrowheads="1" noTextEdit="1"/>
          </p:cNvSpPr>
          <p:nvPr>
            <p:ph type="sldImg"/>
          </p:nvPr>
        </p:nvSpPr>
        <p:spPr>
          <a:ln/>
        </p:spPr>
      </p:sp>
      <p:sp>
        <p:nvSpPr>
          <p:cNvPr id="65540" name="Rectangle 3">
            <a:extLst>
              <a:ext uri="{FF2B5EF4-FFF2-40B4-BE49-F238E27FC236}">
                <a16:creationId xmlns:a16="http://schemas.microsoft.com/office/drawing/2014/main" id="{A0B4DE7A-3AA8-53B5-FDBC-B635428883F9}"/>
              </a:ext>
            </a:extLst>
          </p:cNvPr>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945165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F3BB0D-2AF6-F088-92F2-072737BDA594}"/>
            </a:ext>
          </a:extLst>
        </p:cNvPr>
        <p:cNvGrpSpPr/>
        <p:nvPr/>
      </p:nvGrpSpPr>
      <p:grpSpPr>
        <a:xfrm>
          <a:off x="0" y="0"/>
          <a:ext cx="0" cy="0"/>
          <a:chOff x="0" y="0"/>
          <a:chExt cx="0" cy="0"/>
        </a:xfrm>
      </p:grpSpPr>
      <p:sp>
        <p:nvSpPr>
          <p:cNvPr id="65538" name="Rectangle 7">
            <a:extLst>
              <a:ext uri="{FF2B5EF4-FFF2-40B4-BE49-F238E27FC236}">
                <a16:creationId xmlns:a16="http://schemas.microsoft.com/office/drawing/2014/main" id="{93014F03-9F1E-FC1C-2BBC-30019A08A9CE}"/>
              </a:ext>
            </a:extLst>
          </p:cNvPr>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1493EFD-94F2-3C49-AC36-351650AAA794}" type="slidenum">
              <a:rPr kumimoji="0" lang="en-AU" sz="1200">
                <a:solidFill>
                  <a:schemeClr val="tx1"/>
                </a:solidFill>
              </a:rPr>
              <a:pPr/>
              <a:t>8</a:t>
            </a:fld>
            <a:endParaRPr kumimoji="0" lang="en-AU" sz="1200">
              <a:solidFill>
                <a:schemeClr val="tx1"/>
              </a:solidFill>
            </a:endParaRPr>
          </a:p>
        </p:txBody>
      </p:sp>
      <p:sp>
        <p:nvSpPr>
          <p:cNvPr id="65539" name="Rectangle 2">
            <a:extLst>
              <a:ext uri="{FF2B5EF4-FFF2-40B4-BE49-F238E27FC236}">
                <a16:creationId xmlns:a16="http://schemas.microsoft.com/office/drawing/2014/main" id="{A03A13D8-3661-C758-23B1-5BD6BC43152F}"/>
              </a:ext>
            </a:extLst>
          </p:cNvPr>
          <p:cNvSpPr>
            <a:spLocks noGrp="1" noRot="1" noChangeAspect="1" noChangeArrowheads="1" noTextEdit="1"/>
          </p:cNvSpPr>
          <p:nvPr>
            <p:ph type="sldImg"/>
          </p:nvPr>
        </p:nvSpPr>
        <p:spPr>
          <a:ln/>
        </p:spPr>
      </p:sp>
      <p:sp>
        <p:nvSpPr>
          <p:cNvPr id="65540" name="Rectangle 3">
            <a:extLst>
              <a:ext uri="{FF2B5EF4-FFF2-40B4-BE49-F238E27FC236}">
                <a16:creationId xmlns:a16="http://schemas.microsoft.com/office/drawing/2014/main" id="{064BCBE5-2D23-8184-D3A0-3E62D8EC595E}"/>
              </a:ext>
            </a:extLst>
          </p:cNvPr>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dirty="0">
              <a:latin typeface="Times New Roman" charset="0"/>
            </a:endParaRPr>
          </a:p>
        </p:txBody>
      </p:sp>
    </p:spTree>
    <p:extLst>
      <p:ext uri="{BB962C8B-B14F-4D97-AF65-F5344CB8AC3E}">
        <p14:creationId xmlns:p14="http://schemas.microsoft.com/office/powerpoint/2010/main" val="40472638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a:extLst>
              <a:ext uri="{FF2B5EF4-FFF2-40B4-BE49-F238E27FC236}">
                <a16:creationId xmlns:a16="http://schemas.microsoft.com/office/drawing/2014/main" id="{EED0A95B-C0B8-4054-A542-44447559DDB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2400">
                <a:solidFill>
                  <a:schemeClr val="tx1"/>
                </a:solidFill>
                <a:latin typeface="Times" panose="02020603050405020304" pitchFamily="18" charset="0"/>
              </a:defRPr>
            </a:lvl1pPr>
            <a:lvl2pPr marL="742950" indent="-285750" defTabSz="966788">
              <a:defRPr sz="2400">
                <a:solidFill>
                  <a:schemeClr val="tx1"/>
                </a:solidFill>
                <a:latin typeface="Times" panose="02020603050405020304" pitchFamily="18" charset="0"/>
              </a:defRPr>
            </a:lvl2pPr>
            <a:lvl3pPr marL="1143000" indent="-228600" defTabSz="966788">
              <a:defRPr sz="2400">
                <a:solidFill>
                  <a:schemeClr val="tx1"/>
                </a:solidFill>
                <a:latin typeface="Times" panose="02020603050405020304" pitchFamily="18" charset="0"/>
              </a:defRPr>
            </a:lvl3pPr>
            <a:lvl4pPr marL="1600200" indent="-228600" defTabSz="966788">
              <a:defRPr sz="2400">
                <a:solidFill>
                  <a:schemeClr val="tx1"/>
                </a:solidFill>
                <a:latin typeface="Times" panose="02020603050405020304" pitchFamily="18" charset="0"/>
              </a:defRPr>
            </a:lvl4pPr>
            <a:lvl5pPr marL="2057400" indent="-228600" defTabSz="966788">
              <a:defRPr sz="2400">
                <a:solidFill>
                  <a:schemeClr val="tx1"/>
                </a:solidFill>
                <a:latin typeface="Times" panose="02020603050405020304" pitchFamily="18" charset="0"/>
              </a:defRPr>
            </a:lvl5pPr>
            <a:lvl6pPr marL="2514600" indent="-228600" defTabSz="966788" eaLnBrk="0" fontAlgn="base" hangingPunct="0">
              <a:spcBef>
                <a:spcPct val="0"/>
              </a:spcBef>
              <a:spcAft>
                <a:spcPct val="0"/>
              </a:spcAft>
              <a:defRPr sz="2400">
                <a:solidFill>
                  <a:schemeClr val="tx1"/>
                </a:solidFill>
                <a:latin typeface="Times" panose="02020603050405020304" pitchFamily="18" charset="0"/>
              </a:defRPr>
            </a:lvl6pPr>
            <a:lvl7pPr marL="2971800" indent="-228600" defTabSz="966788" eaLnBrk="0" fontAlgn="base" hangingPunct="0">
              <a:spcBef>
                <a:spcPct val="0"/>
              </a:spcBef>
              <a:spcAft>
                <a:spcPct val="0"/>
              </a:spcAft>
              <a:defRPr sz="2400">
                <a:solidFill>
                  <a:schemeClr val="tx1"/>
                </a:solidFill>
                <a:latin typeface="Times" panose="02020603050405020304" pitchFamily="18" charset="0"/>
              </a:defRPr>
            </a:lvl7pPr>
            <a:lvl8pPr marL="3429000" indent="-228600" defTabSz="966788" eaLnBrk="0" fontAlgn="base" hangingPunct="0">
              <a:spcBef>
                <a:spcPct val="0"/>
              </a:spcBef>
              <a:spcAft>
                <a:spcPct val="0"/>
              </a:spcAft>
              <a:defRPr sz="2400">
                <a:solidFill>
                  <a:schemeClr val="tx1"/>
                </a:solidFill>
                <a:latin typeface="Times" panose="02020603050405020304" pitchFamily="18" charset="0"/>
              </a:defRPr>
            </a:lvl8pPr>
            <a:lvl9pPr marL="3886200" indent="-228600" defTabSz="966788" eaLnBrk="0" fontAlgn="base" hangingPunct="0">
              <a:spcBef>
                <a:spcPct val="0"/>
              </a:spcBef>
              <a:spcAft>
                <a:spcPct val="0"/>
              </a:spcAft>
              <a:defRPr sz="2400">
                <a:solidFill>
                  <a:schemeClr val="tx1"/>
                </a:solidFill>
                <a:latin typeface="Times" panose="02020603050405020304" pitchFamily="18" charset="0"/>
              </a:defRPr>
            </a:lvl9pPr>
          </a:lstStyle>
          <a:p>
            <a:fld id="{4F23A967-EA61-4F43-B343-4B02D155C42E}" type="slidenum">
              <a:rPr lang="en-GB" altLang="en-US" sz="1400"/>
              <a:pPr/>
              <a:t>9</a:t>
            </a:fld>
            <a:endParaRPr lang="en-GB" altLang="en-US" sz="1400"/>
          </a:p>
        </p:txBody>
      </p:sp>
      <p:sp>
        <p:nvSpPr>
          <p:cNvPr id="64515" name="Rectangle 2">
            <a:extLst>
              <a:ext uri="{FF2B5EF4-FFF2-40B4-BE49-F238E27FC236}">
                <a16:creationId xmlns:a16="http://schemas.microsoft.com/office/drawing/2014/main" id="{8A0D3FB2-762A-47CA-B9B9-252C2AA0D885}"/>
              </a:ext>
            </a:extLst>
          </p:cNvPr>
          <p:cNvSpPr>
            <a:spLocks noGrp="1" noRot="1" noChangeAspect="1" noChangeArrowheads="1" noTextEdit="1"/>
          </p:cNvSpPr>
          <p:nvPr>
            <p:ph type="sldImg"/>
          </p:nvPr>
        </p:nvSpPr>
        <p:spPr>
          <a:solidFill>
            <a:srgbClr val="FFFFFF"/>
          </a:solidFill>
          <a:ln/>
        </p:spPr>
      </p:sp>
      <p:sp>
        <p:nvSpPr>
          <p:cNvPr id="64516" name="Rectangle 3">
            <a:extLst>
              <a:ext uri="{FF2B5EF4-FFF2-40B4-BE49-F238E27FC236}">
                <a16:creationId xmlns:a16="http://schemas.microsoft.com/office/drawing/2014/main" id="{E562A73F-C3C6-4709-95B6-5BC36150623C}"/>
              </a:ext>
            </a:extLst>
          </p:cNvPr>
          <p:cNvSpPr>
            <a:spLocks noGrp="1" noChangeArrowheads="1"/>
          </p:cNvSpPr>
          <p:nvPr>
            <p:ph type="body" idx="1"/>
          </p:nvPr>
        </p:nvSpPr>
        <p:spPr>
          <a:solidFill>
            <a:srgbClr val="FFFFFF"/>
          </a:solidFill>
          <a:ln>
            <a:solidFill>
              <a:srgbClr val="000000"/>
            </a:solidFill>
          </a:ln>
        </p:spPr>
        <p:txBody>
          <a:bodyPr/>
          <a:lstStyle/>
          <a:p>
            <a:endParaRPr lang="en-US" altLang="en-US">
              <a:latin typeface="Times"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6FAEF-AB27-8FDF-F5BA-3A1BE4C4255A}"/>
            </a:ext>
          </a:extLst>
        </p:cNvPr>
        <p:cNvGrpSpPr/>
        <p:nvPr/>
      </p:nvGrpSpPr>
      <p:grpSpPr>
        <a:xfrm>
          <a:off x="0" y="0"/>
          <a:ext cx="0" cy="0"/>
          <a:chOff x="0" y="0"/>
          <a:chExt cx="0" cy="0"/>
        </a:xfrm>
      </p:grpSpPr>
      <p:sp>
        <p:nvSpPr>
          <p:cNvPr id="65538" name="Rectangle 7">
            <a:extLst>
              <a:ext uri="{FF2B5EF4-FFF2-40B4-BE49-F238E27FC236}">
                <a16:creationId xmlns:a16="http://schemas.microsoft.com/office/drawing/2014/main" id="{7A19347B-3B0E-CB6F-A37C-5F93C3B98F4C}"/>
              </a:ext>
            </a:extLst>
          </p:cNvPr>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1493EFD-94F2-3C49-AC36-351650AAA794}" type="slidenum">
              <a:rPr kumimoji="0" lang="en-AU" sz="1200">
                <a:solidFill>
                  <a:schemeClr val="tx1"/>
                </a:solidFill>
              </a:rPr>
              <a:pPr/>
              <a:t>10</a:t>
            </a:fld>
            <a:endParaRPr kumimoji="0" lang="en-AU" sz="1200">
              <a:solidFill>
                <a:schemeClr val="tx1"/>
              </a:solidFill>
            </a:endParaRPr>
          </a:p>
        </p:txBody>
      </p:sp>
      <p:sp>
        <p:nvSpPr>
          <p:cNvPr id="65539" name="Rectangle 2">
            <a:extLst>
              <a:ext uri="{FF2B5EF4-FFF2-40B4-BE49-F238E27FC236}">
                <a16:creationId xmlns:a16="http://schemas.microsoft.com/office/drawing/2014/main" id="{0ED23A51-1110-9065-2ED8-4988724DA433}"/>
              </a:ext>
            </a:extLst>
          </p:cNvPr>
          <p:cNvSpPr>
            <a:spLocks noGrp="1" noRot="1" noChangeAspect="1" noChangeArrowheads="1" noTextEdit="1"/>
          </p:cNvSpPr>
          <p:nvPr>
            <p:ph type="sldImg"/>
          </p:nvPr>
        </p:nvSpPr>
        <p:spPr>
          <a:ln/>
        </p:spPr>
      </p:sp>
      <p:sp>
        <p:nvSpPr>
          <p:cNvPr id="65540" name="Rectangle 3">
            <a:extLst>
              <a:ext uri="{FF2B5EF4-FFF2-40B4-BE49-F238E27FC236}">
                <a16:creationId xmlns:a16="http://schemas.microsoft.com/office/drawing/2014/main" id="{D27EF869-A4ED-E189-A3A0-F24E427B0B03}"/>
              </a:ext>
            </a:extLst>
          </p:cNvPr>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3248604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A015A35-5194-4638-B210-9AAA080525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58925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FBE6FF9F-348C-4F36-8E74-D55D83E5B025}"/>
              </a:ext>
            </a:extLst>
          </p:cNvPr>
          <p:cNvSpPr>
            <a:spLocks noGrp="1"/>
          </p:cNvSpPr>
          <p:nvPr>
            <p:ph type="title" hasCustomPrompt="1"/>
          </p:nvPr>
        </p:nvSpPr>
        <p:spPr>
          <a:xfrm>
            <a:off x="5299200" y="2656800"/>
            <a:ext cx="3258090" cy="1787850"/>
          </a:xfrm>
        </p:spPr>
        <p:txBody>
          <a:bodyPr tIns="90000" bIns="90000" anchor="t"/>
          <a:lstStyle>
            <a:lvl1pPr marL="0" marR="0" indent="0" algn="l" defTabSz="914354" rtl="0" eaLnBrk="1" fontAlgn="auto" latinLnBrk="0" hangingPunct="1">
              <a:lnSpc>
                <a:spcPct val="100000"/>
              </a:lnSpc>
              <a:spcBef>
                <a:spcPts val="600"/>
              </a:spcBef>
              <a:spcAft>
                <a:spcPts val="120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3453388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F058DFD-FDB4-43ED-A73B-376F2F66B10F}" type="datetime1">
              <a:rPr lang="en-US" smtClean="0"/>
              <a:pPr/>
              <a:t>10/7/24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CA4BC5-AE2A-401E-9EDD-DF8812A14A6A}" type="slidenum">
              <a:rPr lang="en-US" smtClean="0"/>
              <a:pPr/>
              <a:t>‹#›</a:t>
            </a:fld>
            <a:endParaRPr lang="en-US"/>
          </a:p>
        </p:txBody>
      </p:sp>
    </p:spTree>
    <p:extLst>
      <p:ext uri="{BB962C8B-B14F-4D97-AF65-F5344CB8AC3E}">
        <p14:creationId xmlns:p14="http://schemas.microsoft.com/office/powerpoint/2010/main" val="311819519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6AB476-D146-4EA7-B6A7-C7ED67CB0904}" type="datetime1">
              <a:rPr lang="en-US" smtClean="0"/>
              <a:pPr/>
              <a:t>10/7/24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FCA4BC5-AE2A-401E-9EDD-DF8812A14A6A}" type="slidenum">
              <a:rPr lang="en-US" smtClean="0"/>
              <a:pPr/>
              <a:t>‹#›</a:t>
            </a:fld>
            <a:endParaRPr lang="en-US"/>
          </a:p>
        </p:txBody>
      </p:sp>
    </p:spTree>
    <p:extLst>
      <p:ext uri="{BB962C8B-B14F-4D97-AF65-F5344CB8AC3E}">
        <p14:creationId xmlns:p14="http://schemas.microsoft.com/office/powerpoint/2010/main" val="370061536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A0457E-5E49-4C84-A5ED-8D6AE6DEE17A}" type="datetime1">
              <a:rPr lang="en-US" smtClean="0"/>
              <a:pPr/>
              <a:t>10/7/24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CA4BC5-AE2A-401E-9EDD-DF8812A14A6A}" type="slidenum">
              <a:rPr lang="en-US" smtClean="0"/>
              <a:pPr/>
              <a:t>‹#›</a:t>
            </a:fld>
            <a:endParaRPr lang="en-US"/>
          </a:p>
        </p:txBody>
      </p:sp>
    </p:spTree>
    <p:extLst>
      <p:ext uri="{BB962C8B-B14F-4D97-AF65-F5344CB8AC3E}">
        <p14:creationId xmlns:p14="http://schemas.microsoft.com/office/powerpoint/2010/main" val="2804488425"/>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E47378-4043-40E8-88FD-3B9FC25ACA76}" type="datetime1">
              <a:rPr lang="en-US" smtClean="0"/>
              <a:pPr/>
              <a:t>10/7/24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CA4BC5-AE2A-401E-9EDD-DF8812A14A6A}" type="slidenum">
              <a:rPr lang="en-US" smtClean="0"/>
              <a:pPr/>
              <a:t>‹#›</a:t>
            </a:fld>
            <a:endParaRPr lang="en-US"/>
          </a:p>
        </p:txBody>
      </p:sp>
    </p:spTree>
    <p:extLst>
      <p:ext uri="{BB962C8B-B14F-4D97-AF65-F5344CB8AC3E}">
        <p14:creationId xmlns:p14="http://schemas.microsoft.com/office/powerpoint/2010/main" val="393821440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E185160-A181-4E5D-A8B9-6CC6B5BAC31C}" type="datetime1">
              <a:rPr lang="en-US" smtClean="0"/>
              <a:pPr/>
              <a:t>10/7/24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CA4BC5-AE2A-401E-9EDD-DF8812A14A6A}" type="slidenum">
              <a:rPr lang="en-US" smtClean="0"/>
              <a:pPr/>
              <a:t>‹#›</a:t>
            </a:fld>
            <a:endParaRPr lang="en-US"/>
          </a:p>
        </p:txBody>
      </p:sp>
    </p:spTree>
    <p:extLst>
      <p:ext uri="{BB962C8B-B14F-4D97-AF65-F5344CB8AC3E}">
        <p14:creationId xmlns:p14="http://schemas.microsoft.com/office/powerpoint/2010/main" val="1568119006"/>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71D89C-2CB1-4680-B533-FD01CA337ED3}" type="datetime1">
              <a:rPr lang="en-US" smtClean="0"/>
              <a:pPr/>
              <a:t>10/7/24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CA4BC5-AE2A-401E-9EDD-DF8812A14A6A}" type="slidenum">
              <a:rPr lang="en-US" smtClean="0"/>
              <a:pPr/>
              <a:t>‹#›</a:t>
            </a:fld>
            <a:endParaRPr lang="en-US"/>
          </a:p>
        </p:txBody>
      </p:sp>
    </p:spTree>
    <p:extLst>
      <p:ext uri="{BB962C8B-B14F-4D97-AF65-F5344CB8AC3E}">
        <p14:creationId xmlns:p14="http://schemas.microsoft.com/office/powerpoint/2010/main" val="413716792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139" name="Group 4">
            <a:extLst>
              <a:ext uri="{FF2B5EF4-FFF2-40B4-BE49-F238E27FC236}">
                <a16:creationId xmlns:a16="http://schemas.microsoft.com/office/drawing/2014/main" id="{D3C3B792-698C-4BC7-AB47-C8E71AA3445F}"/>
              </a:ext>
            </a:extLst>
          </p:cNvPr>
          <p:cNvGrpSpPr>
            <a:grpSpLocks noChangeAspect="1"/>
          </p:cNvGrpSpPr>
          <p:nvPr/>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Tree>
    <p:extLst>
      <p:ext uri="{BB962C8B-B14F-4D97-AF65-F5344CB8AC3E}">
        <p14:creationId xmlns:p14="http://schemas.microsoft.com/office/powerpoint/2010/main" val="3458751024"/>
      </p:ext>
    </p:extLst>
  </p:cSld>
  <p:clrMapOvr>
    <a:masterClrMapping/>
  </p:clrMapOvr>
  <p:hf hdr="0" ftr="0" dt="0"/>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Group 4">
            <a:extLst>
              <a:ext uri="{FF2B5EF4-FFF2-40B4-BE49-F238E27FC236}">
                <a16:creationId xmlns:a16="http://schemas.microsoft.com/office/drawing/2014/main" id="{D8028177-8E83-432F-BACB-E807F3191E75}"/>
              </a:ext>
            </a:extLst>
          </p:cNvPr>
          <p:cNvGrpSpPr>
            <a:grpSpLocks noChangeAspect="1"/>
          </p:cNvGrpSpPr>
          <p:nvPr/>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919835640"/>
      </p:ext>
    </p:extLst>
  </p:cSld>
  <p:clrMapOvr>
    <a:masterClrMapping/>
  </p:clrMapOvr>
  <p:hf hdr="0" ftr="0" dt="0"/>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592000" rIns="1404000" anchor="t" anchorCtr="0">
            <a:noAutofit/>
          </a:bodyPr>
          <a:lstStyle>
            <a:lvl1pPr marL="0" indent="0" algn="l">
              <a:spcBef>
                <a:spcPts val="700"/>
              </a:spcBef>
              <a:spcAft>
                <a:spcPts val="7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9" name="Text Placeholder 135">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295060568"/>
      </p:ext>
    </p:extLst>
  </p:cSld>
  <p:clrMapOvr>
    <a:masterClrMapping/>
  </p:clrMapOvr>
  <p:hf hdr="0" ftr="0" dt="0"/>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95" name="Group 4">
            <a:extLst>
              <a:ext uri="{FF2B5EF4-FFF2-40B4-BE49-F238E27FC236}">
                <a16:creationId xmlns:a16="http://schemas.microsoft.com/office/drawing/2014/main" id="{839C52C0-9A6F-4427-8D48-7BB28B00B546}"/>
              </a:ext>
            </a:extLst>
          </p:cNvPr>
          <p:cNvGrpSpPr>
            <a:grpSpLocks noChangeAspect="1"/>
          </p:cNvGrpSpPr>
          <p:nvPr/>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475966572"/>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 name="Title 1">
            <a:extLst>
              <a:ext uri="{FF2B5EF4-FFF2-40B4-BE49-F238E27FC236}">
                <a16:creationId xmlns:a16="http://schemas.microsoft.com/office/drawing/2014/main" id="{A9ED5172-1753-4AD4-A614-0EFDF259A6D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2819542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Group 4">
            <a:extLst>
              <a:ext uri="{FF2B5EF4-FFF2-40B4-BE49-F238E27FC236}">
                <a16:creationId xmlns:a16="http://schemas.microsoft.com/office/drawing/2014/main" id="{EEDF0969-53B1-44A0-8DF6-45900D9BEADA}"/>
              </a:ext>
            </a:extLst>
          </p:cNvPr>
          <p:cNvGrpSpPr>
            <a:grpSpLocks noChangeAspect="1"/>
          </p:cNvGrpSpPr>
          <p:nvPr/>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846141046"/>
      </p:ext>
    </p:extLst>
  </p:cSld>
  <p:clrMapOvr>
    <a:masterClrMapping/>
  </p:clrMapOvr>
  <p:hf hdr="0" ftr="0" dt="0"/>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7/10/2024</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664043689"/>
      </p:ext>
    </p:extLst>
  </p:cSld>
  <p:clrMapOvr>
    <a:masterClrMapping/>
  </p:clrMapOvr>
  <p:hf hdr="0" ftr="0" dt="0"/>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7/10/2024</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1091872643"/>
      </p:ext>
    </p:extLst>
  </p:cSld>
  <p:clrMapOvr>
    <a:masterClrMapping/>
  </p:clrMapOvr>
  <p:hf hdr="0" ftr="0" dt="0"/>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Two column tex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7/10/2024</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936509399"/>
      </p:ext>
    </p:extLst>
  </p:cSld>
  <p:clrMapOvr>
    <a:masterClrMapping/>
  </p:clrMapOvr>
  <p:hf hdr="0" ftr="0" dt="0"/>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Three column tex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7/10/2024</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466142853"/>
      </p:ext>
    </p:extLst>
  </p:cSld>
  <p:clrMapOvr>
    <a:masterClrMapping/>
  </p:clrMapOvr>
  <p:hf hdr="0" ftr="0" dt="0"/>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Text Placeholder 135">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Tree>
    <p:extLst>
      <p:ext uri="{BB962C8B-B14F-4D97-AF65-F5344CB8AC3E}">
        <p14:creationId xmlns:p14="http://schemas.microsoft.com/office/powerpoint/2010/main" val="3046701204"/>
      </p:ext>
    </p:extLst>
  </p:cSld>
  <p:clrMapOvr>
    <a:masterClrMapping/>
  </p:clrMapOvr>
  <p:hf hdr="0" ftr="0" dt="0"/>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Section Header B">
    <p:spTree>
      <p:nvGrpSpPr>
        <p:cNvPr id="1" name=""/>
        <p:cNvGrpSpPr/>
        <p:nvPr/>
      </p:nvGrpSpPr>
      <p:grpSpPr>
        <a:xfrm>
          <a:off x="0" y="0"/>
          <a:ext cx="0" cy="0"/>
          <a:chOff x="0" y="0"/>
          <a:chExt cx="0" cy="0"/>
        </a:xfrm>
      </p:grpSpPr>
      <p:sp>
        <p:nvSpPr>
          <p:cNvPr id="67" name="Rectangle 66">
            <a:extLst>
              <a:ext uri="{FF2B5EF4-FFF2-40B4-BE49-F238E27FC236}">
                <a16:creationId xmlns:a16="http://schemas.microsoft.com/office/drawing/2014/main" id="{ED45A0A4-174E-49D1-AFFA-8BAA5D9DAA82}"/>
              </a:ext>
            </a:extLst>
          </p:cNvPr>
          <p:cNvSpPr/>
          <p:nvPr/>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grpSp>
        <p:nvGrpSpPr>
          <p:cNvPr id="80" name="Group 4">
            <a:extLst>
              <a:ext uri="{FF2B5EF4-FFF2-40B4-BE49-F238E27FC236}">
                <a16:creationId xmlns:a16="http://schemas.microsoft.com/office/drawing/2014/main" id="{37897F24-DF87-4E8C-B6E6-84ACE89698D4}"/>
              </a:ext>
            </a:extLst>
          </p:cNvPr>
          <p:cNvGrpSpPr>
            <a:grpSpLocks noChangeAspect="1"/>
          </p:cNvGrpSpPr>
          <p:nvPr/>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2967663727"/>
      </p:ext>
    </p:extLst>
  </p:cSld>
  <p:clrMapOvr>
    <a:masterClrMapping/>
  </p:clrMapOvr>
  <p:hf hdr="0" ftr="0" dt="0"/>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2487775"/>
            <a:ext cx="4499468"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6" name="Group 4">
            <a:extLst>
              <a:ext uri="{FF2B5EF4-FFF2-40B4-BE49-F238E27FC236}">
                <a16:creationId xmlns:a16="http://schemas.microsoft.com/office/drawing/2014/main" id="{704F5866-81AF-49E6-B4EB-DD6D2560FEC3}"/>
              </a:ext>
            </a:extLst>
          </p:cNvPr>
          <p:cNvGrpSpPr>
            <a:grpSpLocks noChangeAspect="1"/>
          </p:cNvGrpSpPr>
          <p:nvPr/>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Tree>
    <p:extLst>
      <p:ext uri="{BB962C8B-B14F-4D97-AF65-F5344CB8AC3E}">
        <p14:creationId xmlns:p14="http://schemas.microsoft.com/office/powerpoint/2010/main" val="1506888328"/>
      </p:ext>
    </p:extLst>
  </p:cSld>
  <p:clrMapOvr>
    <a:masterClrMapping/>
  </p:clrMapOvr>
  <p:hf hdr="0" ftr="0" dt="0"/>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Video and Present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2278097102"/>
      </p:ext>
    </p:extLst>
  </p:cSld>
  <p:clrMapOvr>
    <a:masterClrMapping/>
  </p:clrMapOvr>
  <p:hf hdr="0" ftr="0" dt="0"/>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Text and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7/10/2024</a:t>
            </a:fld>
            <a:endParaRPr lang="en-AU" noProof="0" dirty="0"/>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72447751"/>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68CC472-DAD0-430B-85AC-71A0179A9C5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65480871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Text and two image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7/10/2024</a:t>
            </a:fld>
            <a:endParaRPr lang="en-AU" noProof="0" dirty="0"/>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877299947"/>
      </p:ext>
    </p:extLst>
  </p:cSld>
  <p:clrMapOvr>
    <a:masterClrMapping/>
  </p:clrMapOvr>
  <p:hf hdr="0" ftr="0" dt="0"/>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Text and three image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47327363"/>
      </p:ext>
    </p:extLst>
  </p:cSld>
  <p:clrMapOvr>
    <a:masterClrMapping/>
  </p:clrMapOvr>
  <p:hf hdr="0" ft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ext and four image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16065711"/>
      </p:ext>
    </p:extLst>
  </p:cSld>
  <p:clrMapOvr>
    <a:masterClrMapping/>
  </p:clrMapOvr>
  <p:hf hdr="0" ftr="0" dt="0"/>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1735339" y="2007045"/>
            <a:ext cx="2224340"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5209243" y="2007045"/>
            <a:ext cx="2224340"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 name="Text Placeholder 135">
            <a:extLst>
              <a:ext uri="{FF2B5EF4-FFF2-40B4-BE49-F238E27FC236}">
                <a16:creationId xmlns:a16="http://schemas.microsoft.com/office/drawing/2014/main" id="{101E6B8E-059C-4DCE-8053-9C813CD48538}"/>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2362814744"/>
      </p:ext>
    </p:extLst>
  </p:cSld>
  <p:clrMapOvr>
    <a:masterClrMapping/>
  </p:clrMapOvr>
  <p:hf hdr="0" ftr="0" dt="0"/>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extBox 1">
            <a:extLst>
              <a:ext uri="{FF2B5EF4-FFF2-40B4-BE49-F238E27FC236}">
                <a16:creationId xmlns:a16="http://schemas.microsoft.com/office/drawing/2014/main" id="{B196D528-3F8C-4131-B8C8-D41C96117732}"/>
              </a:ext>
            </a:extLst>
          </p:cNvPr>
          <p:cNvSpPr txBox="1"/>
          <p:nvPr/>
        </p:nvSpPr>
        <p:spPr>
          <a:xfrm>
            <a:off x="487474" y="2525878"/>
            <a:ext cx="3579151" cy="677108"/>
          </a:xfrm>
          <a:prstGeom prst="rect">
            <a:avLst/>
          </a:prstGeom>
          <a:noFill/>
        </p:spPr>
        <p:txBody>
          <a:bodyPr wrap="square" rtlCol="0">
            <a:spAutoFit/>
          </a:bodyPr>
          <a:lstStyle/>
          <a:p>
            <a:r>
              <a:rPr lang="en-AU" sz="3800" b="1" kern="1200" dirty="0">
                <a:solidFill>
                  <a:schemeClr val="bg1"/>
                </a:solidFill>
                <a:latin typeface="+mj-lt"/>
                <a:ea typeface="+mn-ea"/>
                <a:cs typeface="+mn-cs"/>
              </a:rPr>
              <a:t>Thank you</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81" name="Group 4">
            <a:extLst>
              <a:ext uri="{FF2B5EF4-FFF2-40B4-BE49-F238E27FC236}">
                <a16:creationId xmlns:a16="http://schemas.microsoft.com/office/drawing/2014/main" id="{73D7045A-1CF1-44F6-8E2E-B9405FED9E2F}"/>
              </a:ext>
            </a:extLst>
          </p:cNvPr>
          <p:cNvGrpSpPr>
            <a:grpSpLocks noChangeAspect="1"/>
          </p:cNvGrpSpPr>
          <p:nvPr/>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Tree>
    <p:extLst>
      <p:ext uri="{BB962C8B-B14F-4D97-AF65-F5344CB8AC3E}">
        <p14:creationId xmlns:p14="http://schemas.microsoft.com/office/powerpoint/2010/main" val="4095711679"/>
      </p:ext>
    </p:extLst>
  </p:cSld>
  <p:clrMapOvr>
    <a:masterClrMapping/>
  </p:clrMapOvr>
  <p:hf hdr="0" ft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2" name="Title 1">
            <a:extLst>
              <a:ext uri="{FF2B5EF4-FFF2-40B4-BE49-F238E27FC236}">
                <a16:creationId xmlns:a16="http://schemas.microsoft.com/office/drawing/2014/main" id="{87670B07-410E-4D96-88F0-B617572F9BFE}"/>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319948681"/>
      </p:ext>
    </p:extLst>
  </p:cSld>
  <p:clrMapOvr>
    <a:masterClrMapping/>
  </p:clrMapOvr>
  <p:hf hdr="0" ftr="0" dt="0"/>
</p:sldLayout>
</file>

<file path=ppt/slideLayouts/slideLayout12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1441475901"/>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388518433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7/10/2024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7/10/2024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7289363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10580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16FAA80-D3AC-4FBF-AAA7-DEDEA87CAB9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3500034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0B07-410E-4D96-88F0-B617572F9BFE}"/>
              </a:ext>
            </a:extLst>
          </p:cNvPr>
          <p:cNvSpPr>
            <a:spLocks noGrp="1"/>
          </p:cNvSpPr>
          <p:nvPr>
            <p:ph type="title"/>
          </p:nvPr>
        </p:nvSpPr>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B2BEEA4-40AB-415D-B46A-85326892B47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70752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FABB35-20F7-4828-9D1B-004E52E7BC00}"/>
              </a:ext>
            </a:extLst>
          </p:cNvPr>
          <p:cNvSpPr>
            <a:spLocks noGrp="1"/>
          </p:cNvSpPr>
          <p:nvPr>
            <p:ph type="title" hasCustomPrompt="1"/>
          </p:nvPr>
        </p:nvSpPr>
        <p:spPr>
          <a:xfrm>
            <a:off x="486000" y="2498400"/>
            <a:ext cx="3578400" cy="1274400"/>
          </a:xfrm>
        </p:spPr>
        <p:txBody>
          <a:bodyPr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1563014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AA09848-F279-4869-99E6-5BED257317D0}"/>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7062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139" name="Group 4">
            <a:extLst>
              <a:ext uri="{FF2B5EF4-FFF2-40B4-BE49-F238E27FC236}">
                <a16:creationId xmlns:a16="http://schemas.microsoft.com/office/drawing/2014/main" id="{D3C3B792-698C-4BC7-AB47-C8E71AA3445F}"/>
              </a:ext>
            </a:extLst>
          </p:cNvPr>
          <p:cNvGrpSpPr>
            <a:grpSpLocks noChangeAspect="1"/>
          </p:cNvGrpSpPr>
          <p:nvPr/>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Tree>
    <p:extLst>
      <p:ext uri="{BB962C8B-B14F-4D97-AF65-F5344CB8AC3E}">
        <p14:creationId xmlns:p14="http://schemas.microsoft.com/office/powerpoint/2010/main" val="518567476"/>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688341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58218E7A-18E9-45A4-891D-3DD1BFEC51BF}"/>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192377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301B275B-012E-4D14-BF63-C7C7BD0FEB0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8094985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B0DE93E-B778-4905-84E2-BE44AF064C22}"/>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15582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85BDCEFD-E5FA-4450-9247-B76C31B9B3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966651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9FAF202-EE4D-4267-B9E4-50CC3D123DB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34989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1AAED5-DB29-4479-9EF9-D149D9DB3591}"/>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131418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858D76B-B70B-4628-83AD-F8127CB96ED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68469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D70BD9DF-0267-4165-8BF0-683D4DD729B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717010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7497275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FD7C4D-96A1-4890-BE4D-9731D10C070B}"/>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857615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FA83F95E-14E1-48D1-AAFF-D5FCEF424B4A}"/>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05063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39937ED-A043-467C-BC73-FCB568393219}"/>
              </a:ext>
              <a:ext uri="{C183D7F6-B498-43B3-948B-1728B52AA6E4}">
                <adec:decorative xmlns:adec="http://schemas.microsoft.com/office/drawing/2017/decorative" val="1"/>
              </a:ext>
            </a:extLst>
          </p:cNvPr>
          <p:cNvSpPr/>
          <p:nvPr userDrawn="1"/>
        </p:nvSpPr>
        <p:spPr>
          <a:xfrm>
            <a:off x="4713550" y="1431531"/>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9967347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C988F7-07F9-41E4-BA78-02D9CDBCB2B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341601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9" name="Freeform: Shape 68">
            <a:extLst>
              <a:ext uri="{FF2B5EF4-FFF2-40B4-BE49-F238E27FC236}">
                <a16:creationId xmlns:a16="http://schemas.microsoft.com/office/drawing/2014/main" id="{DE7DD1FB-7E0D-4E9C-AD00-F964798F8ED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723699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585850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E88AF8A8-DFEF-4FD7-AF75-DA7106AB182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429864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D44ACC78-E6EF-4128-AEA2-0639C7784F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3208477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709495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C00F6E0E-7FBA-403C-AB0D-01103F0CD394}"/>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200942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67EF65F-4F61-4DA4-B562-D8B7905ED917}"/>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5308777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2AD36FB3-6540-4547-9F38-FC6276B7334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66317036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8EF65B-8305-4BF8-9A5F-A221F4F3CF7A}"/>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123065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2B47284-12CB-4D7A-89C3-3835F958AEBB}"/>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20722224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D7E4FC5-221E-48E4-8539-A265DC15CFEF}"/>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97832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1BD9A33D-0BA4-4D58-B6E1-32F74C7B80A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48147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2ECE04-B29E-48DA-A2D1-A8320F31238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8400"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279266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E1815D13-951F-496D-97C8-5E3DCE6D4001}"/>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7225776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493560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6812125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2710533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712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78364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661649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7678714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5B2C15C-1E44-4ED3-A1B3-29FFBD149CF9}"/>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36983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7/10/2024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8183603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96263230"/>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7/10/2024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7868034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12162410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53617117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8909311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240459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573650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3957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9601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84650407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26E8E32-1124-4E28-AE9D-28437271B32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AFC1872-F978-40D4-9824-DD6B9FAF2DB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3960698"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35306"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9001401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B3C3AE-ADB2-463F-8A47-2377BFADEC94}"/>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1" y="1532415"/>
            <a:ext cx="8467006"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9324917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F3F35B-8833-4658-B15B-0BBE6CCB7BFB}"/>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1" y="1532415"/>
            <a:ext cx="8467006"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6344054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5100" y="1532415"/>
            <a:ext cx="4657171" cy="501658"/>
          </a:xfrm>
        </p:spPr>
        <p:txBody>
          <a:bodyPr numCol="1" spcCol="360000"/>
          <a:lstStyle>
            <a:lvl1pPr>
              <a:defRPr/>
            </a:lvl1pPr>
          </a:lstStyle>
          <a:p>
            <a:pPr lvl="0"/>
            <a:r>
              <a:rPr lang="en-AU" noProof="0" dirty="0"/>
              <a:t>Click to add subheading</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6" name="Media Placeholder 5">
            <a:extLst>
              <a:ext uri="{FF2B5EF4-FFF2-40B4-BE49-F238E27FC236}">
                <a16:creationId xmlns:a16="http://schemas.microsoft.com/office/drawing/2014/main" id="{98932BD7-61AF-420A-BA2C-AD9B8BFD2DBD}"/>
              </a:ext>
            </a:extLst>
          </p:cNvPr>
          <p:cNvSpPr>
            <a:spLocks noGrp="1"/>
          </p:cNvSpPr>
          <p:nvPr>
            <p:ph type="media" sz="quarter" idx="17" hasCustomPrompt="1"/>
          </p:nvPr>
        </p:nvSpPr>
        <p:spPr>
          <a:xfrm>
            <a:off x="433469" y="2124868"/>
            <a:ext cx="4548801"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5196872" y="433468"/>
            <a:ext cx="3513658"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CE05E574-CA08-4668-A9B3-DEFFE905F13D}"/>
              </a:ext>
            </a:extLst>
          </p:cNvPr>
          <p:cNvSpPr>
            <a:spLocks noGrp="1"/>
          </p:cNvSpPr>
          <p:nvPr>
            <p:ph type="dt" sz="half" idx="18"/>
          </p:nvPr>
        </p:nvSpPr>
        <p:spPr/>
        <p:txBody>
          <a:bodyPr/>
          <a:lstStyle/>
          <a:p>
            <a:fld id="{15C1EA3C-26E9-4B87-838B-C7B127160328}" type="datetime1">
              <a:rPr lang="en-AU" noProof="0" smtClean="0"/>
              <a:t>7/10/2024</a:t>
            </a:fld>
            <a:endParaRPr lang="en-AU" noProof="0" dirty="0"/>
          </a:p>
        </p:txBody>
      </p:sp>
      <p:sp>
        <p:nvSpPr>
          <p:cNvPr id="10" name="Slide Number Placeholder 9">
            <a:extLst>
              <a:ext uri="{FF2B5EF4-FFF2-40B4-BE49-F238E27FC236}">
                <a16:creationId xmlns:a16="http://schemas.microsoft.com/office/drawing/2014/main" id="{E156FD19-D4EB-431D-A80A-C246DECC2F4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593922047"/>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EED350-32B7-42B0-BB65-38963656CC32}"/>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Text Placeholder 7">
            <a:extLst>
              <a:ext uri="{FF2B5EF4-FFF2-40B4-BE49-F238E27FC236}">
                <a16:creationId xmlns:a16="http://schemas.microsoft.com/office/drawing/2014/main" id="{DED11DE4-BDCC-4B04-83DD-F89984710137}"/>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1"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4D7DFD48-D9BF-48B3-A9D7-3C6A3A54274C}"/>
              </a:ext>
            </a:extLst>
          </p:cNvPr>
          <p:cNvSpPr>
            <a:spLocks noGrp="1"/>
          </p:cNvSpPr>
          <p:nvPr>
            <p:ph type="dt" sz="half" idx="17"/>
          </p:nvPr>
        </p:nvSpPr>
        <p:spPr/>
        <p:txBody>
          <a:body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AD733ED0-B8F5-4C9F-94E0-EB548ED1BCA8}"/>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9238B4B-DD03-4F25-95D1-5D5174C71856}"/>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3" name="Text Placeholder 7">
            <a:extLst>
              <a:ext uri="{FF2B5EF4-FFF2-40B4-BE49-F238E27FC236}">
                <a16:creationId xmlns:a16="http://schemas.microsoft.com/office/drawing/2014/main" id="{1F1C1AD6-57FB-4A99-90C9-99E631985448}"/>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A1F29DD1-6FAA-4BEE-B43A-B8999F1B416E}"/>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A3687504-E455-4F46-8F9B-4AE440FBD996}"/>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0B4FE603-7A7F-4556-8741-3C4C015FAE3E}"/>
              </a:ext>
            </a:extLst>
          </p:cNvPr>
          <p:cNvSpPr>
            <a:spLocks noGrp="1"/>
          </p:cNvSpPr>
          <p:nvPr>
            <p:ph type="dt" sz="half" idx="18"/>
          </p:nvPr>
        </p:nvSpPr>
        <p:spPr/>
        <p:txBody>
          <a:body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9C9C821A-4A74-4340-B6D8-28417BF9AF3D}"/>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6857E19-65F3-46A2-914C-544211AA8825}"/>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4" name="Text Placeholder 7">
            <a:extLst>
              <a:ext uri="{FF2B5EF4-FFF2-40B4-BE49-F238E27FC236}">
                <a16:creationId xmlns:a16="http://schemas.microsoft.com/office/drawing/2014/main" id="{2D1623E0-2588-463F-8531-2F3DD18325C6}"/>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9DEF6447-519D-45F9-9773-AF61F817C919}"/>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F5584CB-3A4B-4BB0-A57B-9DF2D782649F}"/>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C291B416-FB90-4940-BDFE-C255C40BD7C4}"/>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0BCF4CFB-94EB-4F60-8154-AAA3865FB97D}"/>
              </a:ext>
            </a:extLst>
          </p:cNvPr>
          <p:cNvSpPr>
            <a:spLocks noGrp="1"/>
          </p:cNvSpPr>
          <p:nvPr>
            <p:ph type="dt" sz="half" idx="19"/>
          </p:nvPr>
        </p:nvSpPr>
        <p:spPr/>
        <p:txBody>
          <a:body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55436573-7F8A-4B25-A79D-864DF56FF429}"/>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496A29-E647-41E5-B218-AE726B752E4F}"/>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6" name="Text Placeholder 7">
            <a:extLst>
              <a:ext uri="{FF2B5EF4-FFF2-40B4-BE49-F238E27FC236}">
                <a16:creationId xmlns:a16="http://schemas.microsoft.com/office/drawing/2014/main" id="{0353FBE8-4A9D-44AD-97E6-79C7C0129BA9}"/>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B921B241-7BAA-4A6B-9633-2A61DDF2AA99}"/>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396862FE-122B-4B7A-9AD2-26E3DE53E838}"/>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8E853F41-2336-49B8-B29E-BB38CE8386A6}"/>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34FC4E2F-3482-475A-BFAF-CE73E835F863}"/>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9C1651A0-3447-440B-BA41-DE79B796195E}"/>
              </a:ext>
            </a:extLst>
          </p:cNvPr>
          <p:cNvSpPr>
            <a:spLocks noGrp="1"/>
          </p:cNvSpPr>
          <p:nvPr>
            <p:ph type="dt" sz="half" idx="20"/>
          </p:nvPr>
        </p:nvSpPr>
        <p:spPr/>
        <p:txBody>
          <a:body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D979881C-B273-486B-BCC6-37E5F3DF9EEA}"/>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3471" y="433473"/>
            <a:ext cx="8277066" cy="5991061"/>
          </a:xfrm>
          <a:solidFill>
            <a:schemeClr val="bg1">
              <a:lumMod val="85000"/>
            </a:schemeClr>
          </a:solidFill>
        </p:spPr>
        <p:txBody>
          <a:bodyPr wrap="none"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782976A6-3876-4722-A34E-023446CA57C3}"/>
              </a:ext>
            </a:extLst>
          </p:cNvPr>
          <p:cNvSpPr>
            <a:spLocks noGrp="1"/>
          </p:cNvSpPr>
          <p:nvPr>
            <p:ph type="title" hasCustomPrompt="1"/>
          </p:nvPr>
        </p:nvSpPr>
        <p:spPr>
          <a:xfrm>
            <a:off x="1710000" y="2008800"/>
            <a:ext cx="2224800" cy="4650330"/>
          </a:xfrm>
          <a:solidFill>
            <a:schemeClr val="tx2">
              <a:alpha val="80000"/>
            </a:schemeClr>
          </a:solidFill>
        </p:spPr>
        <p:txBody>
          <a:bodyPr lIns="180000" tIns="180000" rIns="180000" bIns="180000" anchor="t">
            <a:spAutoFit/>
          </a:bodyPr>
          <a:lstStyle>
            <a:lvl1pPr>
              <a:lnSpc>
                <a:spcPts val="2800"/>
              </a:lnSpc>
              <a:defRPr sz="2000">
                <a:solidFill>
                  <a:schemeClr val="bg2"/>
                </a:solidFill>
                <a:latin typeface="+mn-lt"/>
              </a:defRPr>
            </a:lvl1pPr>
          </a:lstStyle>
          <a:p>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060553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2848685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2000" y="432000"/>
            <a:ext cx="8276400" cy="5990400"/>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40C87ED3-461E-437C-A2F0-1C75F105060D}"/>
              </a:ext>
            </a:extLst>
          </p:cNvPr>
          <p:cNvSpPr>
            <a:spLocks noGrp="1"/>
          </p:cNvSpPr>
          <p:nvPr>
            <p:ph type="title" hasCustomPrompt="1"/>
          </p:nvPr>
        </p:nvSpPr>
        <p:spPr>
          <a:xfrm>
            <a:off x="5263200" y="2008800"/>
            <a:ext cx="222480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88468076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a:xfrm>
            <a:off x="1263744" y="395066"/>
            <a:ext cx="7529829" cy="887360"/>
          </a:xfrm>
          <a:prstGeom prst="rect">
            <a:avLst/>
          </a:prstGeom>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A2C2D0BF-E1AC-4FDA-A7F2-5D2B0A7C387F}"/>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9928368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54A25390-7D36-4F48-A246-EB923818FA9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2978176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7F91F79-2D61-4906-8BA8-9272B1368683}"/>
              </a:ext>
            </a:extLst>
          </p:cNvPr>
          <p:cNvSpPr>
            <a:spLocks noGrp="1"/>
          </p:cNvSpPr>
          <p:nvPr>
            <p:ph type="title" hasCustomPrompt="1"/>
          </p:nvPr>
        </p:nvSpPr>
        <p:spPr>
          <a:xfrm>
            <a:off x="486000" y="2498400"/>
            <a:ext cx="3578400" cy="12744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title</a:t>
            </a:r>
            <a:br>
              <a:rPr lang="en-AU" noProof="0" dirty="0"/>
            </a:br>
            <a:endParaRPr lang="en-AU"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11472356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2716F0-4D4D-47E6-900A-A1C0BC27DCC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4015552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7588323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1244365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7004960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5420" y="21657"/>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8D505AA2-8839-43DC-995E-6E860EF5A30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8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496831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7/10/2024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233490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0D3D6EC-468A-4654-B289-D94343C1C376}"/>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75954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2824677043"/>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824131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6BDD0C7-83B0-4F4A-A85E-F29353A3CC7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2164601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65330B-FE77-4BCD-A08E-734DC48FBD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1995860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09B007E-8C7F-4E2E-BC7B-2A3A1679722A}" type="datetime1">
              <a:rPr lang="en-US" smtClean="0"/>
              <a:pPr/>
              <a:t>10/7/24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CA4BC5-AE2A-401E-9EDD-DF8812A14A6A}" type="slidenum">
              <a:rPr lang="en-US" smtClean="0"/>
              <a:pPr/>
              <a:t>‹#›</a:t>
            </a:fld>
            <a:endParaRPr lang="en-US"/>
          </a:p>
        </p:txBody>
      </p:sp>
    </p:spTree>
    <p:extLst>
      <p:ext uri="{BB962C8B-B14F-4D97-AF65-F5344CB8AC3E}">
        <p14:creationId xmlns:p14="http://schemas.microsoft.com/office/powerpoint/2010/main" val="86540044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9CFE0C-32D0-48F6-B754-86DDD932679A}" type="datetime1">
              <a:rPr lang="en-US" smtClean="0"/>
              <a:pPr/>
              <a:t>10/7/24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CA4BC5-AE2A-401E-9EDD-DF8812A14A6A}" type="slidenum">
              <a:rPr lang="en-US" smtClean="0"/>
              <a:pPr/>
              <a:t>‹#›</a:t>
            </a:fld>
            <a:endParaRPr lang="en-US"/>
          </a:p>
        </p:txBody>
      </p:sp>
    </p:spTree>
    <p:extLst>
      <p:ext uri="{BB962C8B-B14F-4D97-AF65-F5344CB8AC3E}">
        <p14:creationId xmlns:p14="http://schemas.microsoft.com/office/powerpoint/2010/main" val="502994116"/>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65F951-6F0A-4BC8-8E78-042EB20EDAB0}" type="datetime1">
              <a:rPr lang="en-US" smtClean="0"/>
              <a:pPr/>
              <a:t>10/7/24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CA4BC5-AE2A-401E-9EDD-DF8812A14A6A}" type="slidenum">
              <a:rPr lang="en-US" smtClean="0"/>
              <a:pPr/>
              <a:t>‹#›</a:t>
            </a:fld>
            <a:endParaRPr lang="en-US"/>
          </a:p>
        </p:txBody>
      </p:sp>
    </p:spTree>
    <p:extLst>
      <p:ext uri="{BB962C8B-B14F-4D97-AF65-F5344CB8AC3E}">
        <p14:creationId xmlns:p14="http://schemas.microsoft.com/office/powerpoint/2010/main" val="89700839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36627F7-2F2A-48BC-9DFD-9A2600CFA556}" type="datetime1">
              <a:rPr lang="en-US" smtClean="0"/>
              <a:pPr/>
              <a:t>10/7/24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CA4BC5-AE2A-401E-9EDD-DF8812A14A6A}" type="slidenum">
              <a:rPr lang="en-US" smtClean="0"/>
              <a:pPr/>
              <a:t>‹#›</a:t>
            </a:fld>
            <a:endParaRPr lang="en-US"/>
          </a:p>
        </p:txBody>
      </p:sp>
    </p:spTree>
    <p:extLst>
      <p:ext uri="{BB962C8B-B14F-4D97-AF65-F5344CB8AC3E}">
        <p14:creationId xmlns:p14="http://schemas.microsoft.com/office/powerpoint/2010/main" val="2437844872"/>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52BFDD5-512B-4522-BA85-F72134273AE1}" type="datetime1">
              <a:rPr lang="en-US" smtClean="0"/>
              <a:pPr/>
              <a:t>10/7/24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FCA4BC5-AE2A-401E-9EDD-DF8812A14A6A}" type="slidenum">
              <a:rPr lang="en-US" smtClean="0"/>
              <a:pPr/>
              <a:t>‹#›</a:t>
            </a:fld>
            <a:endParaRPr lang="en-US"/>
          </a:p>
        </p:txBody>
      </p:sp>
    </p:spTree>
    <p:extLst>
      <p:ext uri="{BB962C8B-B14F-4D97-AF65-F5344CB8AC3E}">
        <p14:creationId xmlns:p14="http://schemas.microsoft.com/office/powerpoint/2010/main" val="31184218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9" Type="http://schemas.openxmlformats.org/officeDocument/2006/relationships/slideLayout" Target="../slideLayouts/slideLayout64.xml"/><Relationship Id="rId21" Type="http://schemas.openxmlformats.org/officeDocument/2006/relationships/slideLayout" Target="../slideLayouts/slideLayout46.xml"/><Relationship Id="rId34" Type="http://schemas.openxmlformats.org/officeDocument/2006/relationships/slideLayout" Target="../slideLayouts/slideLayout59.xml"/><Relationship Id="rId42" Type="http://schemas.openxmlformats.org/officeDocument/2006/relationships/slideLayout" Target="../slideLayouts/slideLayout67.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32" Type="http://schemas.openxmlformats.org/officeDocument/2006/relationships/slideLayout" Target="../slideLayouts/slideLayout57.xml"/><Relationship Id="rId37" Type="http://schemas.openxmlformats.org/officeDocument/2006/relationships/slideLayout" Target="../slideLayouts/slideLayout62.xml"/><Relationship Id="rId40" Type="http://schemas.openxmlformats.org/officeDocument/2006/relationships/slideLayout" Target="../slideLayouts/slideLayout65.xml"/><Relationship Id="rId45" Type="http://schemas.openxmlformats.org/officeDocument/2006/relationships/theme" Target="../theme/theme2.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36" Type="http://schemas.openxmlformats.org/officeDocument/2006/relationships/slideLayout" Target="../slideLayouts/slideLayout61.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31" Type="http://schemas.openxmlformats.org/officeDocument/2006/relationships/slideLayout" Target="../slideLayouts/slideLayout56.xml"/><Relationship Id="rId44" Type="http://schemas.openxmlformats.org/officeDocument/2006/relationships/slideLayout" Target="../slideLayouts/slideLayout69.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slideLayout" Target="../slideLayouts/slideLayout55.xml"/><Relationship Id="rId35" Type="http://schemas.openxmlformats.org/officeDocument/2006/relationships/slideLayout" Target="../slideLayouts/slideLayout60.xml"/><Relationship Id="rId43" Type="http://schemas.openxmlformats.org/officeDocument/2006/relationships/slideLayout" Target="../slideLayouts/slideLayout68.xml"/><Relationship Id="rId8" Type="http://schemas.openxmlformats.org/officeDocument/2006/relationships/slideLayout" Target="../slideLayouts/slideLayout33.xml"/><Relationship Id="rId3" Type="http://schemas.openxmlformats.org/officeDocument/2006/relationships/slideLayout" Target="../slideLayouts/slideLayout28.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33" Type="http://schemas.openxmlformats.org/officeDocument/2006/relationships/slideLayout" Target="../slideLayouts/slideLayout58.xml"/><Relationship Id="rId38" Type="http://schemas.openxmlformats.org/officeDocument/2006/relationships/slideLayout" Target="../slideLayouts/slideLayout63.xml"/><Relationship Id="rId20" Type="http://schemas.openxmlformats.org/officeDocument/2006/relationships/slideLayout" Target="../slideLayouts/slideLayout45.xml"/><Relationship Id="rId41" Type="http://schemas.openxmlformats.org/officeDocument/2006/relationships/slideLayout" Target="../slideLayouts/slideLayout6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theme" Target="../theme/theme3.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02.xml"/><Relationship Id="rId3" Type="http://schemas.openxmlformats.org/officeDocument/2006/relationships/slideLayout" Target="../slideLayouts/slideLayout97.xml"/><Relationship Id="rId7" Type="http://schemas.openxmlformats.org/officeDocument/2006/relationships/slideLayout" Target="../slideLayouts/slideLayout101.xml"/><Relationship Id="rId12" Type="http://schemas.openxmlformats.org/officeDocument/2006/relationships/theme" Target="../theme/theme4.xml"/><Relationship Id="rId2" Type="http://schemas.openxmlformats.org/officeDocument/2006/relationships/slideLayout" Target="../slideLayouts/slideLayout96.xml"/><Relationship Id="rId1" Type="http://schemas.openxmlformats.org/officeDocument/2006/relationships/slideLayout" Target="../slideLayouts/slideLayout95.xml"/><Relationship Id="rId6" Type="http://schemas.openxmlformats.org/officeDocument/2006/relationships/slideLayout" Target="../slideLayouts/slideLayout100.xml"/><Relationship Id="rId11" Type="http://schemas.openxmlformats.org/officeDocument/2006/relationships/slideLayout" Target="../slideLayouts/slideLayout105.xml"/><Relationship Id="rId5" Type="http://schemas.openxmlformats.org/officeDocument/2006/relationships/slideLayout" Target="../slideLayouts/slideLayout99.xml"/><Relationship Id="rId10" Type="http://schemas.openxmlformats.org/officeDocument/2006/relationships/slideLayout" Target="../slideLayouts/slideLayout104.xml"/><Relationship Id="rId4" Type="http://schemas.openxmlformats.org/officeDocument/2006/relationships/slideLayout" Target="../slideLayouts/slideLayout98.xml"/><Relationship Id="rId9" Type="http://schemas.openxmlformats.org/officeDocument/2006/relationships/slideLayout" Target="../slideLayouts/slideLayout10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3.xml"/><Relationship Id="rId13" Type="http://schemas.openxmlformats.org/officeDocument/2006/relationships/slideLayout" Target="../slideLayouts/slideLayout118.xml"/><Relationship Id="rId18" Type="http://schemas.openxmlformats.org/officeDocument/2006/relationships/slideLayout" Target="../slideLayouts/slideLayout123.xml"/><Relationship Id="rId3" Type="http://schemas.openxmlformats.org/officeDocument/2006/relationships/slideLayout" Target="../slideLayouts/slideLayout108.xml"/><Relationship Id="rId21" Type="http://schemas.openxmlformats.org/officeDocument/2006/relationships/slideLayout" Target="../slideLayouts/slideLayout126.xml"/><Relationship Id="rId7" Type="http://schemas.openxmlformats.org/officeDocument/2006/relationships/slideLayout" Target="../slideLayouts/slideLayout112.xml"/><Relationship Id="rId12" Type="http://schemas.openxmlformats.org/officeDocument/2006/relationships/slideLayout" Target="../slideLayouts/slideLayout117.xml"/><Relationship Id="rId17" Type="http://schemas.openxmlformats.org/officeDocument/2006/relationships/slideLayout" Target="../slideLayouts/slideLayout122.xml"/><Relationship Id="rId2" Type="http://schemas.openxmlformats.org/officeDocument/2006/relationships/slideLayout" Target="../slideLayouts/slideLayout107.xml"/><Relationship Id="rId16" Type="http://schemas.openxmlformats.org/officeDocument/2006/relationships/slideLayout" Target="../slideLayouts/slideLayout121.xml"/><Relationship Id="rId20" Type="http://schemas.openxmlformats.org/officeDocument/2006/relationships/slideLayout" Target="../slideLayouts/slideLayout125.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slideLayout" Target="../slideLayouts/slideLayout116.xml"/><Relationship Id="rId5" Type="http://schemas.openxmlformats.org/officeDocument/2006/relationships/slideLayout" Target="../slideLayouts/slideLayout110.xml"/><Relationship Id="rId15" Type="http://schemas.openxmlformats.org/officeDocument/2006/relationships/slideLayout" Target="../slideLayouts/slideLayout120.xml"/><Relationship Id="rId10" Type="http://schemas.openxmlformats.org/officeDocument/2006/relationships/slideLayout" Target="../slideLayouts/slideLayout115.xml"/><Relationship Id="rId19" Type="http://schemas.openxmlformats.org/officeDocument/2006/relationships/slideLayout" Target="../slideLayouts/slideLayout124.xml"/><Relationship Id="rId4" Type="http://schemas.openxmlformats.org/officeDocument/2006/relationships/slideLayout" Target="../slideLayouts/slideLayout109.xml"/><Relationship Id="rId9" Type="http://schemas.openxmlformats.org/officeDocument/2006/relationships/slideLayout" Target="../slideLayouts/slideLayout114.xml"/><Relationship Id="rId14" Type="http://schemas.openxmlformats.org/officeDocument/2006/relationships/slideLayout" Target="../slideLayouts/slideLayout119.xml"/><Relationship Id="rId22"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3572" y="395066"/>
            <a:ext cx="7520001"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585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243" name="Logo">
            <a:extLst>
              <a:ext uri="{FF2B5EF4-FFF2-40B4-BE49-F238E27FC236}">
                <a16:creationId xmlns:a16="http://schemas.microsoft.com/office/drawing/2014/main" id="{10B109AB-C874-4A80-A1E4-F3A3AC0E4493}"/>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804" r:id="rId1"/>
    <p:sldLayoutId id="2147483666" r:id="rId2"/>
    <p:sldLayoutId id="2147483806" r:id="rId3"/>
    <p:sldLayoutId id="2147483805" r:id="rId4"/>
    <p:sldLayoutId id="2147483766" r:id="rId5"/>
    <p:sldLayoutId id="2147483667" r:id="rId6"/>
    <p:sldLayoutId id="2147483713" r:id="rId7"/>
    <p:sldLayoutId id="2147483668" r:id="rId8"/>
    <p:sldLayoutId id="2147483669" r:id="rId9"/>
    <p:sldLayoutId id="2147483807" r:id="rId10"/>
    <p:sldLayoutId id="2147483808" r:id="rId11"/>
    <p:sldLayoutId id="2147483809" r:id="rId12"/>
    <p:sldLayoutId id="2147483767" r:id="rId13"/>
    <p:sldLayoutId id="2147483670" r:id="rId14"/>
    <p:sldLayoutId id="2147483672" r:id="rId15"/>
    <p:sldLayoutId id="2147483673" r:id="rId16"/>
    <p:sldLayoutId id="2147483674" r:id="rId17"/>
    <p:sldLayoutId id="2147483816" r:id="rId18"/>
    <p:sldLayoutId id="2147483817" r:id="rId19"/>
    <p:sldLayoutId id="2147483810" r:id="rId20"/>
    <p:sldLayoutId id="2147483671" r:id="rId21"/>
    <p:sldLayoutId id="2147483811" r:id="rId22"/>
    <p:sldLayoutId id="2147483812" r:id="rId23"/>
    <p:sldLayoutId id="2147483813" r:id="rId24"/>
    <p:sldLayoutId id="2147483871"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071576" y="6172508"/>
            <a:ext cx="5192260"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68" name="Logo">
            <a:extLst>
              <a:ext uri="{FF2B5EF4-FFF2-40B4-BE49-F238E27FC236}">
                <a16:creationId xmlns:a16="http://schemas.microsoft.com/office/drawing/2014/main" id="{B803B149-B41B-499F-9FC0-955850A85ADB}"/>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69" name="AutoShape 3">
              <a:extLst>
                <a:ext uri="{FF2B5EF4-FFF2-40B4-BE49-F238E27FC236}">
                  <a16:creationId xmlns:a16="http://schemas.microsoft.com/office/drawing/2014/main" id="{BBBCE4DB-013B-438C-9AA6-31C9EA32B51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7EA17C60-D41B-4A6A-94E8-5EAE0A2144A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1" name="Freeform 6">
              <a:extLst>
                <a:ext uri="{FF2B5EF4-FFF2-40B4-BE49-F238E27FC236}">
                  <a16:creationId xmlns:a16="http://schemas.microsoft.com/office/drawing/2014/main" id="{70D13D2E-C1B0-4664-9A0C-EE805FAFADE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7">
              <a:extLst>
                <a:ext uri="{FF2B5EF4-FFF2-40B4-BE49-F238E27FC236}">
                  <a16:creationId xmlns:a16="http://schemas.microsoft.com/office/drawing/2014/main" id="{49BEE1B4-4D5B-4ACA-97F5-ECB05AB1682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8">
              <a:extLst>
                <a:ext uri="{FF2B5EF4-FFF2-40B4-BE49-F238E27FC236}">
                  <a16:creationId xmlns:a16="http://schemas.microsoft.com/office/drawing/2014/main" id="{E24F5D5C-EAB8-42D6-9839-F31D01F7E48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9">
              <a:extLst>
                <a:ext uri="{FF2B5EF4-FFF2-40B4-BE49-F238E27FC236}">
                  <a16:creationId xmlns:a16="http://schemas.microsoft.com/office/drawing/2014/main" id="{36F04913-2817-4D9D-B732-3891E2FEE5D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10">
              <a:extLst>
                <a:ext uri="{FF2B5EF4-FFF2-40B4-BE49-F238E27FC236}">
                  <a16:creationId xmlns:a16="http://schemas.microsoft.com/office/drawing/2014/main" id="{F6F108D7-61FC-4552-A6C6-F776859AF22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1">
              <a:extLst>
                <a:ext uri="{FF2B5EF4-FFF2-40B4-BE49-F238E27FC236}">
                  <a16:creationId xmlns:a16="http://schemas.microsoft.com/office/drawing/2014/main" id="{FCE61164-07A5-4E63-82D1-E78DFEF2F03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2">
              <a:extLst>
                <a:ext uri="{FF2B5EF4-FFF2-40B4-BE49-F238E27FC236}">
                  <a16:creationId xmlns:a16="http://schemas.microsoft.com/office/drawing/2014/main" id="{8193CDC1-3782-4A48-9E1B-5819AB37BEA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3">
              <a:extLst>
                <a:ext uri="{FF2B5EF4-FFF2-40B4-BE49-F238E27FC236}">
                  <a16:creationId xmlns:a16="http://schemas.microsoft.com/office/drawing/2014/main" id="{4B69E07D-C95A-4CF6-920A-6960ECC5B93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4">
              <a:extLst>
                <a:ext uri="{FF2B5EF4-FFF2-40B4-BE49-F238E27FC236}">
                  <a16:creationId xmlns:a16="http://schemas.microsoft.com/office/drawing/2014/main" id="{C0C3ED6E-B520-4207-89C0-1950FBDEC10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5">
              <a:extLst>
                <a:ext uri="{FF2B5EF4-FFF2-40B4-BE49-F238E27FC236}">
                  <a16:creationId xmlns:a16="http://schemas.microsoft.com/office/drawing/2014/main" id="{D9D971AC-57A8-4611-9B43-6AEB7862FC7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6">
              <a:extLst>
                <a:ext uri="{FF2B5EF4-FFF2-40B4-BE49-F238E27FC236}">
                  <a16:creationId xmlns:a16="http://schemas.microsoft.com/office/drawing/2014/main" id="{27CDD09D-5D80-4974-8AA5-9B07C7EB31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7">
              <a:extLst>
                <a:ext uri="{FF2B5EF4-FFF2-40B4-BE49-F238E27FC236}">
                  <a16:creationId xmlns:a16="http://schemas.microsoft.com/office/drawing/2014/main" id="{09C39240-3CC4-4B69-9A2F-3AC311418B0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8">
              <a:extLst>
                <a:ext uri="{FF2B5EF4-FFF2-40B4-BE49-F238E27FC236}">
                  <a16:creationId xmlns:a16="http://schemas.microsoft.com/office/drawing/2014/main" id="{605D2F78-DA9B-4EA6-ABDB-70FA1F12648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9">
              <a:extLst>
                <a:ext uri="{FF2B5EF4-FFF2-40B4-BE49-F238E27FC236}">
                  <a16:creationId xmlns:a16="http://schemas.microsoft.com/office/drawing/2014/main" id="{EFC97DC7-387C-4BC1-AA4F-32D77EDD683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20">
              <a:extLst>
                <a:ext uri="{FF2B5EF4-FFF2-40B4-BE49-F238E27FC236}">
                  <a16:creationId xmlns:a16="http://schemas.microsoft.com/office/drawing/2014/main" id="{D29BE2EF-3C7B-46F0-8D9D-CBF48F11161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Rectangle 21">
              <a:extLst>
                <a:ext uri="{FF2B5EF4-FFF2-40B4-BE49-F238E27FC236}">
                  <a16:creationId xmlns:a16="http://schemas.microsoft.com/office/drawing/2014/main" id="{473CDD35-3F48-4542-A300-62387F98F462}"/>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22">
              <a:extLst>
                <a:ext uri="{FF2B5EF4-FFF2-40B4-BE49-F238E27FC236}">
                  <a16:creationId xmlns:a16="http://schemas.microsoft.com/office/drawing/2014/main" id="{3A8C4509-24CA-4DE3-8A2E-92A441444CF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3">
              <a:extLst>
                <a:ext uri="{FF2B5EF4-FFF2-40B4-BE49-F238E27FC236}">
                  <a16:creationId xmlns:a16="http://schemas.microsoft.com/office/drawing/2014/main" id="{DBE8CE2B-9910-47C8-A1E7-DEC8FAE143FE}"/>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4">
              <a:extLst>
                <a:ext uri="{FF2B5EF4-FFF2-40B4-BE49-F238E27FC236}">
                  <a16:creationId xmlns:a16="http://schemas.microsoft.com/office/drawing/2014/main" id="{74FDC894-02A9-483E-A481-581FBB1C828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5">
              <a:extLst>
                <a:ext uri="{FF2B5EF4-FFF2-40B4-BE49-F238E27FC236}">
                  <a16:creationId xmlns:a16="http://schemas.microsoft.com/office/drawing/2014/main" id="{C22272A0-028A-4664-A327-9C81DC015E0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6">
              <a:extLst>
                <a:ext uri="{FF2B5EF4-FFF2-40B4-BE49-F238E27FC236}">
                  <a16:creationId xmlns:a16="http://schemas.microsoft.com/office/drawing/2014/main" id="{3F29382A-05E1-4A4A-AEEB-11DA77A8DF6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7">
              <a:extLst>
                <a:ext uri="{FF2B5EF4-FFF2-40B4-BE49-F238E27FC236}">
                  <a16:creationId xmlns:a16="http://schemas.microsoft.com/office/drawing/2014/main" id="{37A5BC7C-B9A3-4B26-BD96-8E02FA5FD92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8">
              <a:extLst>
                <a:ext uri="{FF2B5EF4-FFF2-40B4-BE49-F238E27FC236}">
                  <a16:creationId xmlns:a16="http://schemas.microsoft.com/office/drawing/2014/main" id="{95AC5666-A5A3-4CA4-805F-D4A933C208A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9">
              <a:extLst>
                <a:ext uri="{FF2B5EF4-FFF2-40B4-BE49-F238E27FC236}">
                  <a16:creationId xmlns:a16="http://schemas.microsoft.com/office/drawing/2014/main" id="{EE5663A9-BB55-47DD-8778-E6C08EC12B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30">
              <a:extLst>
                <a:ext uri="{FF2B5EF4-FFF2-40B4-BE49-F238E27FC236}">
                  <a16:creationId xmlns:a16="http://schemas.microsoft.com/office/drawing/2014/main" id="{9567F58F-F6AE-4FB9-B57B-255001CEAE14}"/>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1">
              <a:extLst>
                <a:ext uri="{FF2B5EF4-FFF2-40B4-BE49-F238E27FC236}">
                  <a16:creationId xmlns:a16="http://schemas.microsoft.com/office/drawing/2014/main" id="{4608805A-7354-455D-B944-54AD0B3E127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2">
              <a:extLst>
                <a:ext uri="{FF2B5EF4-FFF2-40B4-BE49-F238E27FC236}">
                  <a16:creationId xmlns:a16="http://schemas.microsoft.com/office/drawing/2014/main" id="{60F0B1EB-E094-4495-95C7-9E119EC3F5E6}"/>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4">
              <a:extLst>
                <a:ext uri="{FF2B5EF4-FFF2-40B4-BE49-F238E27FC236}">
                  <a16:creationId xmlns:a16="http://schemas.microsoft.com/office/drawing/2014/main" id="{FD329B09-36FF-4AA7-B532-2C3A18BA769D}"/>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5">
              <a:extLst>
                <a:ext uri="{FF2B5EF4-FFF2-40B4-BE49-F238E27FC236}">
                  <a16:creationId xmlns:a16="http://schemas.microsoft.com/office/drawing/2014/main" id="{2BCD7A5E-2351-40EE-B5B6-621C3DFD17B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6">
              <a:extLst>
                <a:ext uri="{FF2B5EF4-FFF2-40B4-BE49-F238E27FC236}">
                  <a16:creationId xmlns:a16="http://schemas.microsoft.com/office/drawing/2014/main" id="{935E87C7-1282-46FC-AEFB-A6EA30C5ECD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7">
              <a:extLst>
                <a:ext uri="{FF2B5EF4-FFF2-40B4-BE49-F238E27FC236}">
                  <a16:creationId xmlns:a16="http://schemas.microsoft.com/office/drawing/2014/main" id="{FF6329C9-6E47-4A52-92D7-1E0D8446210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8">
              <a:extLst>
                <a:ext uri="{FF2B5EF4-FFF2-40B4-BE49-F238E27FC236}">
                  <a16:creationId xmlns:a16="http://schemas.microsoft.com/office/drawing/2014/main" id="{AD5D3393-7BB8-4477-84C5-E7BA17C2538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9">
              <a:extLst>
                <a:ext uri="{FF2B5EF4-FFF2-40B4-BE49-F238E27FC236}">
                  <a16:creationId xmlns:a16="http://schemas.microsoft.com/office/drawing/2014/main" id="{76694368-C80D-4E9C-8EF5-9A9129563E8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40">
              <a:extLst>
                <a:ext uri="{FF2B5EF4-FFF2-40B4-BE49-F238E27FC236}">
                  <a16:creationId xmlns:a16="http://schemas.microsoft.com/office/drawing/2014/main" id="{CA445A90-D920-4111-ABBD-0DF49C2A779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1">
              <a:extLst>
                <a:ext uri="{FF2B5EF4-FFF2-40B4-BE49-F238E27FC236}">
                  <a16:creationId xmlns:a16="http://schemas.microsoft.com/office/drawing/2014/main" id="{B275A268-F5D1-4581-A53C-5CF96502718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2">
              <a:extLst>
                <a:ext uri="{FF2B5EF4-FFF2-40B4-BE49-F238E27FC236}">
                  <a16:creationId xmlns:a16="http://schemas.microsoft.com/office/drawing/2014/main" id="{371F787B-C49F-4BDC-90C0-ABC88B2367E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3">
              <a:extLst>
                <a:ext uri="{FF2B5EF4-FFF2-40B4-BE49-F238E27FC236}">
                  <a16:creationId xmlns:a16="http://schemas.microsoft.com/office/drawing/2014/main" id="{259540BD-2C80-4002-92A3-478FEFBEAF2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4">
              <a:extLst>
                <a:ext uri="{FF2B5EF4-FFF2-40B4-BE49-F238E27FC236}">
                  <a16:creationId xmlns:a16="http://schemas.microsoft.com/office/drawing/2014/main" id="{9AF9A974-5C0B-41B5-BEB3-4B05E95D2848}"/>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5">
              <a:extLst>
                <a:ext uri="{FF2B5EF4-FFF2-40B4-BE49-F238E27FC236}">
                  <a16:creationId xmlns:a16="http://schemas.microsoft.com/office/drawing/2014/main" id="{8A318063-D5A8-4E5A-A59F-15204F378CE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6">
              <a:extLst>
                <a:ext uri="{FF2B5EF4-FFF2-40B4-BE49-F238E27FC236}">
                  <a16:creationId xmlns:a16="http://schemas.microsoft.com/office/drawing/2014/main" id="{792EDEEA-E3C2-437D-A056-D7EE9696FC8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7">
              <a:extLst>
                <a:ext uri="{FF2B5EF4-FFF2-40B4-BE49-F238E27FC236}">
                  <a16:creationId xmlns:a16="http://schemas.microsoft.com/office/drawing/2014/main" id="{BEF99913-A418-44A8-ACAC-E6C142451F7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8">
              <a:extLst>
                <a:ext uri="{FF2B5EF4-FFF2-40B4-BE49-F238E27FC236}">
                  <a16:creationId xmlns:a16="http://schemas.microsoft.com/office/drawing/2014/main" id="{22F79EB7-775C-41F7-93C7-10B8FD3E2B2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9">
              <a:extLst>
                <a:ext uri="{FF2B5EF4-FFF2-40B4-BE49-F238E27FC236}">
                  <a16:creationId xmlns:a16="http://schemas.microsoft.com/office/drawing/2014/main" id="{A474B33B-2511-4D94-9601-D21A6945F0D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50">
              <a:extLst>
                <a:ext uri="{FF2B5EF4-FFF2-40B4-BE49-F238E27FC236}">
                  <a16:creationId xmlns:a16="http://schemas.microsoft.com/office/drawing/2014/main" id="{B7752B3B-1142-40C5-BB5D-1022AB3190C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1">
              <a:extLst>
                <a:ext uri="{FF2B5EF4-FFF2-40B4-BE49-F238E27FC236}">
                  <a16:creationId xmlns:a16="http://schemas.microsoft.com/office/drawing/2014/main" id="{FF04A30F-7554-4704-92C4-24A1FE2D29B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2">
              <a:extLst>
                <a:ext uri="{FF2B5EF4-FFF2-40B4-BE49-F238E27FC236}">
                  <a16:creationId xmlns:a16="http://schemas.microsoft.com/office/drawing/2014/main" id="{84B35B5F-9F52-4E51-9EBA-412A744201A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3">
              <a:extLst>
                <a:ext uri="{FF2B5EF4-FFF2-40B4-BE49-F238E27FC236}">
                  <a16:creationId xmlns:a16="http://schemas.microsoft.com/office/drawing/2014/main" id="{9F503DCF-B3C8-4F56-A3E7-3B8E1C4BD968}"/>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4">
              <a:extLst>
                <a:ext uri="{FF2B5EF4-FFF2-40B4-BE49-F238E27FC236}">
                  <a16:creationId xmlns:a16="http://schemas.microsoft.com/office/drawing/2014/main" id="{926872D5-9C90-4A2F-BD60-32825FA331D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5">
              <a:extLst>
                <a:ext uri="{FF2B5EF4-FFF2-40B4-BE49-F238E27FC236}">
                  <a16:creationId xmlns:a16="http://schemas.microsoft.com/office/drawing/2014/main" id="{91C9239F-4EC6-481F-BE2A-5AB8147593F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6">
              <a:extLst>
                <a:ext uri="{FF2B5EF4-FFF2-40B4-BE49-F238E27FC236}">
                  <a16:creationId xmlns:a16="http://schemas.microsoft.com/office/drawing/2014/main" id="{2B246FF1-5B38-4735-8A69-4DFAC0FDB17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7">
              <a:extLst>
                <a:ext uri="{FF2B5EF4-FFF2-40B4-BE49-F238E27FC236}">
                  <a16:creationId xmlns:a16="http://schemas.microsoft.com/office/drawing/2014/main" id="{80E2F93F-CF62-4827-B469-BD1DC1C0268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8">
              <a:extLst>
                <a:ext uri="{FF2B5EF4-FFF2-40B4-BE49-F238E27FC236}">
                  <a16:creationId xmlns:a16="http://schemas.microsoft.com/office/drawing/2014/main" id="{7693AE98-AD59-4AA2-A2A3-1B7DF6DE2D7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9">
              <a:extLst>
                <a:ext uri="{FF2B5EF4-FFF2-40B4-BE49-F238E27FC236}">
                  <a16:creationId xmlns:a16="http://schemas.microsoft.com/office/drawing/2014/main" id="{E9529918-00E4-48E2-8A3E-555154E7BB7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60">
              <a:extLst>
                <a:ext uri="{FF2B5EF4-FFF2-40B4-BE49-F238E27FC236}">
                  <a16:creationId xmlns:a16="http://schemas.microsoft.com/office/drawing/2014/main" id="{C04C964F-D056-4A9C-BB02-E4C99C1AF76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1">
              <a:extLst>
                <a:ext uri="{FF2B5EF4-FFF2-40B4-BE49-F238E27FC236}">
                  <a16:creationId xmlns:a16="http://schemas.microsoft.com/office/drawing/2014/main" id="{DBBECD31-03DE-4C1A-BFCA-95657470CC41}"/>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2">
              <a:extLst>
                <a:ext uri="{FF2B5EF4-FFF2-40B4-BE49-F238E27FC236}">
                  <a16:creationId xmlns:a16="http://schemas.microsoft.com/office/drawing/2014/main" id="{F7D50739-B912-4DA8-82D0-793DF547E73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 id="2147483828" r:id="rId11"/>
    <p:sldLayoutId id="2147483829" r:id="rId12"/>
    <p:sldLayoutId id="2147483830" r:id="rId13"/>
    <p:sldLayoutId id="2147483831" r:id="rId14"/>
    <p:sldLayoutId id="2147483832" r:id="rId15"/>
    <p:sldLayoutId id="2147483868" r:id="rId16"/>
    <p:sldLayoutId id="2147483833" r:id="rId17"/>
    <p:sldLayoutId id="2147483834" r:id="rId18"/>
    <p:sldLayoutId id="2147483835" r:id="rId19"/>
    <p:sldLayoutId id="2147483836" r:id="rId20"/>
    <p:sldLayoutId id="2147483837" r:id="rId21"/>
    <p:sldLayoutId id="2147483838" r:id="rId22"/>
    <p:sldLayoutId id="2147483839" r:id="rId23"/>
    <p:sldLayoutId id="2147483840" r:id="rId24"/>
    <p:sldLayoutId id="2147483841" r:id="rId25"/>
    <p:sldLayoutId id="2147483842" r:id="rId26"/>
    <p:sldLayoutId id="2147483843" r:id="rId27"/>
    <p:sldLayoutId id="2147483772" r:id="rId28"/>
    <p:sldLayoutId id="2147483773" r:id="rId29"/>
    <p:sldLayoutId id="2147483774" r:id="rId30"/>
    <p:sldLayoutId id="2147483775" r:id="rId31"/>
    <p:sldLayoutId id="2147483844" r:id="rId32"/>
    <p:sldLayoutId id="2147483845" r:id="rId33"/>
    <p:sldLayoutId id="2147483846" r:id="rId34"/>
    <p:sldLayoutId id="2147483779" r:id="rId35"/>
    <p:sldLayoutId id="2147483780" r:id="rId36"/>
    <p:sldLayoutId id="2147483781" r:id="rId37"/>
    <p:sldLayoutId id="2147483782" r:id="rId38"/>
    <p:sldLayoutId id="2147483783" r:id="rId39"/>
    <p:sldLayoutId id="2147483866" r:id="rId40"/>
    <p:sldLayoutId id="2147483867" r:id="rId41"/>
    <p:sldLayoutId id="2147483847" r:id="rId42"/>
    <p:sldLayoutId id="2147483848" r:id="rId43"/>
    <p:sldLayoutId id="2147483849" r:id="rId44"/>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48" name="Background shape">
            <a:extLst>
              <a:ext uri="{FF2B5EF4-FFF2-40B4-BE49-F238E27FC236}">
                <a16:creationId xmlns:a16="http://schemas.microsoft.com/office/drawing/2014/main" id="{6C02D648-4BAC-4912-B2BF-F533637F574A}"/>
              </a:ext>
              <a:ext uri="{C183D7F6-B498-43B3-948B-1728B52AA6E4}">
                <adec:decorative xmlns:adec="http://schemas.microsoft.com/office/drawing/2017/decorative" val="1"/>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726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7/10/2024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30" name="Logo">
            <a:extLst>
              <a:ext uri="{FF2B5EF4-FFF2-40B4-BE49-F238E27FC236}">
                <a16:creationId xmlns:a16="http://schemas.microsoft.com/office/drawing/2014/main" id="{306309D1-1A80-489B-9D19-DC11A2F3146D}"/>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131" name="AutoShape 3">
              <a:extLst>
                <a:ext uri="{FF2B5EF4-FFF2-40B4-BE49-F238E27FC236}">
                  <a16:creationId xmlns:a16="http://schemas.microsoft.com/office/drawing/2014/main" id="{53E8B148-3FFC-4AE7-96CE-14D77B08706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Rectangle 5">
              <a:extLst>
                <a:ext uri="{FF2B5EF4-FFF2-40B4-BE49-F238E27FC236}">
                  <a16:creationId xmlns:a16="http://schemas.microsoft.com/office/drawing/2014/main" id="{5595D8AB-BC6B-4221-9044-E5611AD4330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6">
              <a:extLst>
                <a:ext uri="{FF2B5EF4-FFF2-40B4-BE49-F238E27FC236}">
                  <a16:creationId xmlns:a16="http://schemas.microsoft.com/office/drawing/2014/main" id="{E8FDD948-1479-49ED-A944-B04F4EB804F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7">
              <a:extLst>
                <a:ext uri="{FF2B5EF4-FFF2-40B4-BE49-F238E27FC236}">
                  <a16:creationId xmlns:a16="http://schemas.microsoft.com/office/drawing/2014/main" id="{B6A5E821-D9FB-4AA4-AAD7-26841E8273E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8">
              <a:extLst>
                <a:ext uri="{FF2B5EF4-FFF2-40B4-BE49-F238E27FC236}">
                  <a16:creationId xmlns:a16="http://schemas.microsoft.com/office/drawing/2014/main" id="{3E111E6F-E832-494E-B349-A5A45DA17DD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9">
              <a:extLst>
                <a:ext uri="{FF2B5EF4-FFF2-40B4-BE49-F238E27FC236}">
                  <a16:creationId xmlns:a16="http://schemas.microsoft.com/office/drawing/2014/main" id="{1E8A5B36-7BDD-46F1-8FBA-888746DA084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0">
              <a:extLst>
                <a:ext uri="{FF2B5EF4-FFF2-40B4-BE49-F238E27FC236}">
                  <a16:creationId xmlns:a16="http://schemas.microsoft.com/office/drawing/2014/main" id="{A5593ADF-6E06-4513-B71F-E39C5F81381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1">
              <a:extLst>
                <a:ext uri="{FF2B5EF4-FFF2-40B4-BE49-F238E27FC236}">
                  <a16:creationId xmlns:a16="http://schemas.microsoft.com/office/drawing/2014/main" id="{184EABFB-192C-4E40-A248-8136D011703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2">
              <a:extLst>
                <a:ext uri="{FF2B5EF4-FFF2-40B4-BE49-F238E27FC236}">
                  <a16:creationId xmlns:a16="http://schemas.microsoft.com/office/drawing/2014/main" id="{D7ADC52B-3E0B-4C37-8A0B-FDC188F8915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0" name="Freeform 13">
              <a:extLst>
                <a:ext uri="{FF2B5EF4-FFF2-40B4-BE49-F238E27FC236}">
                  <a16:creationId xmlns:a16="http://schemas.microsoft.com/office/drawing/2014/main" id="{A99CF70B-EF67-4F9C-8E16-207F29F00722}"/>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6D0C260-4520-409A-A4EC-BBE0823409E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8E30C82F-6061-4285-B86F-6C73C1C56EE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F898857C-4449-4CAF-A244-F7EC4D2CC1B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752B8CC7-045E-4C03-8AAE-BE2B0550C4D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72A3F1A3-252E-4687-BA0C-01A64F37017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4F43DD97-6C80-4B05-8F87-6D5D766799B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F0D565F8-9700-4A64-BBF5-D13F0330C1C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4A269CB1-B43E-4DE9-B9AA-FEBADD174A5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17699AF0-2BD2-49DE-B08C-5E3649FB96C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23956C6A-C53B-43E6-8C03-8BF9D82002F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8138C29C-F244-4059-AA2C-E4367B5293C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6831799F-73AF-4524-9EF6-6D64F29D4C6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A3D51B26-6CD5-45B6-B86A-E34EBE28D42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19F87B0A-EADC-4271-BCE4-D3AABD1726C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C5E79407-1591-4785-87C3-F64A5EC19EB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046A34B7-1E65-48E6-B085-30200286AE42}"/>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9A2D5CD2-B8A3-4747-B052-95429E23BD9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D26EFF54-A6AC-4A8A-B743-9FFB09492FB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C02F7EEB-ADE5-4029-80D9-A91CE3F3955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F10B9390-359B-433E-AA2E-147D2D6A266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A5C25071-970B-4E59-BFFF-54156E525E4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904C913B-6D49-493A-B6EE-D48E286E076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38393FE5-1AFD-448B-9B85-A90D2012CC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45E450C3-6A20-40EF-9C2F-966716675F2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81D9C1DA-0F8C-4E9F-BCA6-E6BB361D512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4097583-122C-429E-A6F7-C7A62B68500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BCD910FA-F7F4-4979-97D9-21920666FA5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70882CF6-4791-4F96-AA9E-8538242052C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F21F0027-65CF-4615-B6C0-5F0759F17547}"/>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A94D3306-A871-4893-B174-81E228B40109}"/>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0BBDE06C-503D-4E5C-BBBC-874D0BBE02A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6D1C41DE-EEF3-4ECA-9EAD-BE0462FDF87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56A588C9-91D5-4825-AA00-EE8E3804195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E3A63B43-412F-409B-999C-BA3CFB9C16E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59FA81EB-FB40-48E1-B9C8-68D651D88C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A5A31885-3163-44FD-A28E-3039E5EE7F5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C664BB33-9114-4D5C-A5F6-278F45A396C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379786DF-3041-4B9B-9588-392055B75C6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B9889A8B-4541-4FF2-83EA-D607F825574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5F98130F-6B3B-4F81-A453-EE8BAE233A6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555DBC3-30D6-49E6-B10F-F191FB469DC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12746F1B-6120-4917-A186-788C35FE47C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4C77663C-BE9D-4130-AC27-0D7E99D0EB9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8">
              <a:extLst>
                <a:ext uri="{FF2B5EF4-FFF2-40B4-BE49-F238E27FC236}">
                  <a16:creationId xmlns:a16="http://schemas.microsoft.com/office/drawing/2014/main" id="{D8A87A42-184B-4EC9-A8B5-1F9238EDBC9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9">
              <a:extLst>
                <a:ext uri="{FF2B5EF4-FFF2-40B4-BE49-F238E27FC236}">
                  <a16:creationId xmlns:a16="http://schemas.microsoft.com/office/drawing/2014/main" id="{ECD6E8BB-1309-47D1-A652-482469905D4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60">
              <a:extLst>
                <a:ext uri="{FF2B5EF4-FFF2-40B4-BE49-F238E27FC236}">
                  <a16:creationId xmlns:a16="http://schemas.microsoft.com/office/drawing/2014/main" id="{BC04B05C-9157-4204-93FE-127B78C089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1">
              <a:extLst>
                <a:ext uri="{FF2B5EF4-FFF2-40B4-BE49-F238E27FC236}">
                  <a16:creationId xmlns:a16="http://schemas.microsoft.com/office/drawing/2014/main" id="{D9167069-059D-4C88-8AE6-BB91C8E9890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62">
              <a:extLst>
                <a:ext uri="{FF2B5EF4-FFF2-40B4-BE49-F238E27FC236}">
                  <a16:creationId xmlns:a16="http://schemas.microsoft.com/office/drawing/2014/main" id="{B0875DD9-C935-4281-9A52-704B28A336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864" r:id="rId10"/>
    <p:sldLayoutId id="2147483865" r:id="rId11"/>
    <p:sldLayoutId id="2147483732" r:id="rId12"/>
    <p:sldLayoutId id="2147483850" r:id="rId13"/>
    <p:sldLayoutId id="2147483851" r:id="rId14"/>
    <p:sldLayoutId id="2147483852" r:id="rId15"/>
    <p:sldLayoutId id="2147483853" r:id="rId16"/>
    <p:sldLayoutId id="2147483854" r:id="rId17"/>
    <p:sldLayoutId id="2147483855" r:id="rId18"/>
    <p:sldLayoutId id="2147483856" r:id="rId19"/>
    <p:sldLayoutId id="2147483857" r:id="rId20"/>
    <p:sldLayoutId id="2147483858" r:id="rId21"/>
    <p:sldLayoutId id="2147483797" r:id="rId22"/>
    <p:sldLayoutId id="2147483859" r:id="rId23"/>
    <p:sldLayoutId id="2147483860" r:id="rId24"/>
    <p:sldLayoutId id="2147483861"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9FE058-E24E-44D4-8AE6-4ED6084A3F18}" type="datetime1">
              <a:rPr lang="en-US" smtClean="0"/>
              <a:pPr/>
              <a:t>10/7/24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CA4BC5-AE2A-401E-9EDD-DF8812A14A6A}" type="slidenum">
              <a:rPr lang="en-US" smtClean="0"/>
              <a:pPr/>
              <a:t>‹#›</a:t>
            </a:fld>
            <a:endParaRPr lang="en-US"/>
          </a:p>
        </p:txBody>
      </p:sp>
    </p:spTree>
    <p:extLst>
      <p:ext uri="{BB962C8B-B14F-4D97-AF65-F5344CB8AC3E}">
        <p14:creationId xmlns:p14="http://schemas.microsoft.com/office/powerpoint/2010/main" val="1667106355"/>
      </p:ext>
    </p:extLst>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3572" y="395066"/>
            <a:ext cx="7520001"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7/10/2024</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5855" cy="365125"/>
          </a:xfrm>
          <a:prstGeom prst="rect">
            <a:avLst/>
          </a:prstGeom>
        </p:spPr>
        <p:txBody>
          <a:bodyPr vert="horz" lIns="91440" tIns="45720" rIns="91440" bIns="45720" rtlCol="0" anchor="ctr"/>
          <a:lstStyle>
            <a:lvl1pPr algn="l">
              <a:defRPr sz="1200">
                <a:solidFill>
                  <a:schemeClr val="tx1"/>
                </a:solidFill>
              </a:defRPr>
            </a:lvl1pPr>
          </a:lstStyle>
          <a:p>
            <a:r>
              <a:rPr lang="en-AU" noProof="0" dirty="0"/>
              <a:t>Semester 1, 2021</a:t>
            </a:r>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243" name="Group 4">
            <a:extLst>
              <a:ext uri="{FF2B5EF4-FFF2-40B4-BE49-F238E27FC236}">
                <a16:creationId xmlns:a16="http://schemas.microsoft.com/office/drawing/2014/main" id="{10B109AB-C874-4A80-A1E4-F3A3AC0E4493}"/>
              </a:ext>
            </a:extLst>
          </p:cNvPr>
          <p:cNvGrpSpPr>
            <a:grpSpLocks noChangeAspect="1"/>
          </p:cNvGrpSpPr>
          <p:nvPr/>
        </p:nvGrpSpPr>
        <p:grpSpPr bwMode="auto">
          <a:xfrm>
            <a:off x="423071" y="432000"/>
            <a:ext cx="718160" cy="720000"/>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Text Box 23">
            <a:extLst>
              <a:ext uri="{FF2B5EF4-FFF2-40B4-BE49-F238E27FC236}">
                <a16:creationId xmlns:a16="http://schemas.microsoft.com/office/drawing/2014/main" id="{6A18DB8A-AA93-0C46-8B31-4744EFFA8A24}"/>
              </a:ext>
            </a:extLst>
          </p:cNvPr>
          <p:cNvSpPr txBox="1">
            <a:spLocks noChangeArrowheads="1"/>
          </p:cNvSpPr>
          <p:nvPr userDrawn="1"/>
        </p:nvSpPr>
        <p:spPr bwMode="auto">
          <a:xfrm>
            <a:off x="8362950" y="6521450"/>
            <a:ext cx="781050" cy="336550"/>
          </a:xfrm>
          <a:prstGeom prst="rect">
            <a:avLst/>
          </a:prstGeom>
          <a:noFill/>
          <a:ln w="9525" algn="ctr">
            <a:noFill/>
            <a:miter lim="800000"/>
            <a:headEnd/>
            <a:tailEnd/>
          </a:ln>
          <a:effectLst/>
        </p:spPr>
        <p:txBody>
          <a:bodyPr lIns="92075" tIns="46038" rIns="92075" bIns="46038">
            <a:spAutoFit/>
          </a:bodyPr>
          <a:lstStyle>
            <a:lvl1pPr marL="342900" indent="-342900">
              <a:defRPr kumimoji="1" sz="2400">
                <a:solidFill>
                  <a:srgbClr val="000000"/>
                </a:solidFill>
                <a:latin typeface="Times New Roman" charset="0"/>
                <a:ea typeface="ＭＳ Ｐゴシック" charset="-128"/>
              </a:defRPr>
            </a:lvl1pPr>
            <a:lvl2pPr marL="742950" indent="-285750">
              <a:defRPr kumimoji="1" sz="2400">
                <a:solidFill>
                  <a:srgbClr val="000000"/>
                </a:solidFill>
                <a:latin typeface="Times New Roman" charset="0"/>
                <a:ea typeface="ＭＳ Ｐゴシック" charset="-128"/>
              </a:defRPr>
            </a:lvl2pPr>
            <a:lvl3pPr marL="1143000" indent="-228600">
              <a:defRPr kumimoji="1" sz="2400">
                <a:solidFill>
                  <a:srgbClr val="000000"/>
                </a:solidFill>
                <a:latin typeface="Times New Roman" charset="0"/>
                <a:ea typeface="ＭＳ Ｐゴシック" charset="-128"/>
              </a:defRPr>
            </a:lvl3pPr>
            <a:lvl4pPr marL="1600200" indent="-228600">
              <a:defRPr kumimoji="1" sz="2400">
                <a:solidFill>
                  <a:srgbClr val="000000"/>
                </a:solidFill>
                <a:latin typeface="Times New Roman" charset="0"/>
                <a:ea typeface="ＭＳ Ｐゴシック" charset="-128"/>
              </a:defRPr>
            </a:lvl4pPr>
            <a:lvl5pPr marL="2057400" indent="-228600">
              <a:defRPr kumimoji="1" sz="2400">
                <a:solidFill>
                  <a:srgbClr val="000000"/>
                </a:solidFill>
                <a:latin typeface="Times New Roman" charset="0"/>
                <a:ea typeface="ＭＳ Ｐゴシック" charset="-128"/>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9pPr>
          </a:lstStyle>
          <a:p>
            <a:pPr>
              <a:spcBef>
                <a:spcPct val="50000"/>
              </a:spcBef>
              <a:defRPr/>
            </a:pPr>
            <a:fld id="{19079AF9-BEA8-2D4C-8FA9-3D71362B570E}" type="slidenum">
              <a:rPr lang="en-AU" altLang="x-none" sz="1600" smtClean="0"/>
              <a:pPr>
                <a:spcBef>
                  <a:spcPct val="50000"/>
                </a:spcBef>
                <a:defRPr/>
              </a:pPr>
              <a:t>‹#›</a:t>
            </a:fld>
            <a:endParaRPr lang="en-AU" altLang="x-none" sz="1600"/>
          </a:p>
        </p:txBody>
      </p:sp>
    </p:spTree>
    <p:extLst>
      <p:ext uri="{BB962C8B-B14F-4D97-AF65-F5344CB8AC3E}">
        <p14:creationId xmlns:p14="http://schemas.microsoft.com/office/powerpoint/2010/main" val="527870192"/>
      </p:ext>
    </p:extLst>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 id="2147483912" r:id="rId12"/>
    <p:sldLayoutId id="2147483913" r:id="rId13"/>
    <p:sldLayoutId id="2147483914" r:id="rId14"/>
    <p:sldLayoutId id="2147483915" r:id="rId15"/>
    <p:sldLayoutId id="2147483916" r:id="rId16"/>
    <p:sldLayoutId id="2147483917" r:id="rId17"/>
    <p:sldLayoutId id="2147483918" r:id="rId18"/>
    <p:sldLayoutId id="2147483919" r:id="rId19"/>
    <p:sldLayoutId id="2147483920" r:id="rId20"/>
    <p:sldLayoutId id="2147483921" r:id="rId21"/>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EE631B-23A6-364E-A2F4-4355776867F3}"/>
              </a:ext>
            </a:extLst>
          </p:cNvPr>
          <p:cNvSpPr>
            <a:spLocks noGrp="1"/>
          </p:cNvSpPr>
          <p:nvPr>
            <p:ph type="subTitle" idx="1"/>
          </p:nvPr>
        </p:nvSpPr>
        <p:spPr/>
        <p:txBody>
          <a:bodyPr/>
          <a:lstStyle/>
          <a:p>
            <a:pPr algn="ctr"/>
            <a:r>
              <a:rPr lang="en-US" dirty="0"/>
              <a:t>Semester 2, 2024</a:t>
            </a:r>
          </a:p>
          <a:p>
            <a:pPr marL="0" indent="0" algn="ctr">
              <a:buNone/>
            </a:pPr>
            <a:endParaRPr lang="en-US" dirty="0"/>
          </a:p>
        </p:txBody>
      </p:sp>
      <p:sp>
        <p:nvSpPr>
          <p:cNvPr id="5" name="Text Placeholder 4">
            <a:extLst>
              <a:ext uri="{FF2B5EF4-FFF2-40B4-BE49-F238E27FC236}">
                <a16:creationId xmlns:a16="http://schemas.microsoft.com/office/drawing/2014/main" id="{EA752CF1-41DC-B946-BC99-68C5CC88CB85}"/>
              </a:ext>
            </a:extLst>
          </p:cNvPr>
          <p:cNvSpPr>
            <a:spLocks noGrp="1"/>
          </p:cNvSpPr>
          <p:nvPr>
            <p:ph type="body" sz="quarter" idx="17"/>
          </p:nvPr>
        </p:nvSpPr>
        <p:spPr>
          <a:xfrm>
            <a:off x="344179" y="5792476"/>
            <a:ext cx="6471466" cy="1340471"/>
          </a:xfrm>
        </p:spPr>
        <p:txBody>
          <a:bodyPr vert="horz" lIns="91440" tIns="45720" rIns="91440" bIns="45720" rtlCol="0" anchor="t">
            <a:noAutofit/>
          </a:bodyPr>
          <a:lstStyle/>
          <a:p>
            <a:r>
              <a:rPr lang="en-US" sz="2000" dirty="0"/>
              <a:t>Lecturer: Farhana Choudhury (PhD)</a:t>
            </a:r>
          </a:p>
          <a:p>
            <a:r>
              <a:rPr lang="en-US" sz="2000" dirty="0"/>
              <a:t>Live lecture – Week 11</a:t>
            </a:r>
          </a:p>
          <a:p>
            <a:endParaRPr lang="en-US" sz="2000" dirty="0"/>
          </a:p>
          <a:p>
            <a:endParaRPr lang="en-US" sz="2000" dirty="0">
              <a:cs typeface="Calibri"/>
            </a:endParaRPr>
          </a:p>
        </p:txBody>
      </p:sp>
      <p:pic>
        <p:nvPicPr>
          <p:cNvPr id="8" name="Picture Placeholder 7">
            <a:extLst>
              <a:ext uri="{FF2B5EF4-FFF2-40B4-BE49-F238E27FC236}">
                <a16:creationId xmlns:a16="http://schemas.microsoft.com/office/drawing/2014/main" id="{5223C83E-E304-724A-BF89-30C9F3A24F58}"/>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l="25342" r="25342"/>
          <a:stretch>
            <a:fillRect/>
          </a:stretch>
        </p:blipFill>
        <p:spPr/>
      </p:pic>
      <p:sp>
        <p:nvSpPr>
          <p:cNvPr id="2" name="Title 1">
            <a:extLst>
              <a:ext uri="{FF2B5EF4-FFF2-40B4-BE49-F238E27FC236}">
                <a16:creationId xmlns:a16="http://schemas.microsoft.com/office/drawing/2014/main" id="{04340E88-7385-2847-BAF7-13E01F076168}"/>
              </a:ext>
            </a:extLst>
          </p:cNvPr>
          <p:cNvSpPr>
            <a:spLocks noGrp="1"/>
          </p:cNvSpPr>
          <p:nvPr>
            <p:ph type="title" idx="4294967295"/>
          </p:nvPr>
        </p:nvSpPr>
        <p:spPr>
          <a:xfrm>
            <a:off x="1624012" y="395288"/>
            <a:ext cx="7940117" cy="887412"/>
          </a:xfrm>
        </p:spPr>
        <p:txBody>
          <a:bodyPr/>
          <a:lstStyle/>
          <a:p>
            <a:pPr algn="ctr"/>
            <a:r>
              <a:rPr lang="en-US" sz="2800" dirty="0">
                <a:solidFill>
                  <a:schemeClr val="bg1"/>
                </a:solidFill>
              </a:rPr>
              <a:t>COMP90050 </a:t>
            </a:r>
            <a:br>
              <a:rPr lang="en-US" sz="2800" dirty="0">
                <a:solidFill>
                  <a:schemeClr val="bg1"/>
                </a:solidFill>
              </a:rPr>
            </a:br>
            <a:r>
              <a:rPr lang="en-US" sz="2800" dirty="0">
                <a:solidFill>
                  <a:schemeClr val="bg1"/>
                </a:solidFill>
              </a:rPr>
              <a:t>Advanced Database Systems</a:t>
            </a:r>
          </a:p>
        </p:txBody>
      </p:sp>
    </p:spTree>
    <p:extLst>
      <p:ext uri="{BB962C8B-B14F-4D97-AF65-F5344CB8AC3E}">
        <p14:creationId xmlns:p14="http://schemas.microsoft.com/office/powerpoint/2010/main" val="28926360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00A8C2-4200-1FB4-02B7-39848673D44F}"/>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0505F6D3-CBA1-D702-E75C-7D75794F8511}"/>
              </a:ext>
            </a:extLst>
          </p:cNvPr>
          <p:cNvSpPr>
            <a:spLocks noGrp="1" noChangeArrowheads="1"/>
          </p:cNvSpPr>
          <p:nvPr>
            <p:ph idx="1"/>
          </p:nvPr>
        </p:nvSpPr>
        <p:spPr/>
        <p:txBody>
          <a:bodyPr/>
          <a:lstStyle/>
          <a:p>
            <a:pPr lvl="0"/>
            <a:r>
              <a:rPr lang="en-AU" sz="2200" dirty="0">
                <a:effectLst/>
                <a:ea typeface="DengXian" panose="02010600030101010101" pitchFamily="2" charset="-122"/>
                <a:cs typeface="Arial" panose="020B0604020202020204" pitchFamily="34" charset="0"/>
              </a:rPr>
              <a:t>In a distributed DB, a transaction T only needs to read an object o1. o1 is replicated in the nodes D1, D2, and D3 of this distributed system. There is another node D4, but D4 does not store any copies of o1.</a:t>
            </a:r>
            <a:endParaRPr lang="en-AU" sz="2200" dirty="0">
              <a:ea typeface="DengXian" panose="02010600030101010101" pitchFamily="2" charset="-122"/>
              <a:cs typeface="Arial" panose="020B0604020202020204" pitchFamily="34" charset="0"/>
            </a:endParaRPr>
          </a:p>
          <a:p>
            <a:pPr lvl="0"/>
            <a:r>
              <a:rPr lang="en-AU" sz="2200" dirty="0">
                <a:effectLst/>
                <a:ea typeface="DengXian" panose="02010600030101010101" pitchFamily="2" charset="-122"/>
                <a:cs typeface="Arial" panose="020B0604020202020204" pitchFamily="34" charset="0"/>
              </a:rPr>
              <a:t>When T started its execution, the nodes D1, D2 are available, and the other nodes are unavailable. When T commits, the nodes D1, D2, D4 are available and D3 is unavailable. Can T successfully commit? </a:t>
            </a:r>
            <a:endParaRPr lang="en-GB" altLang="en-US" sz="2200" dirty="0"/>
          </a:p>
        </p:txBody>
      </p:sp>
      <p:sp>
        <p:nvSpPr>
          <p:cNvPr id="6" name="Title 5">
            <a:extLst>
              <a:ext uri="{FF2B5EF4-FFF2-40B4-BE49-F238E27FC236}">
                <a16:creationId xmlns:a16="http://schemas.microsoft.com/office/drawing/2014/main" id="{03749FCF-9595-0D7C-D938-869B08BB2953}"/>
              </a:ext>
            </a:extLst>
          </p:cNvPr>
          <p:cNvSpPr>
            <a:spLocks noGrp="1"/>
          </p:cNvSpPr>
          <p:nvPr>
            <p:ph type="title"/>
          </p:nvPr>
        </p:nvSpPr>
        <p:spPr/>
        <p:txBody>
          <a:bodyPr/>
          <a:lstStyle/>
          <a:p>
            <a:r>
              <a:rPr lang="en-GB" altLang="en-US" dirty="0">
                <a:latin typeface="+mn-lt"/>
              </a:rPr>
              <a:t>Available copies replication rule</a:t>
            </a:r>
            <a:endParaRPr lang="en-US" dirty="0"/>
          </a:p>
        </p:txBody>
      </p:sp>
      <p:sp>
        <p:nvSpPr>
          <p:cNvPr id="2" name="TextBox 1">
            <a:extLst>
              <a:ext uri="{FF2B5EF4-FFF2-40B4-BE49-F238E27FC236}">
                <a16:creationId xmlns:a16="http://schemas.microsoft.com/office/drawing/2014/main" id="{903859F2-EECB-85E6-C225-E4272FE555F0}"/>
              </a:ext>
            </a:extLst>
          </p:cNvPr>
          <p:cNvSpPr txBox="1"/>
          <p:nvPr/>
        </p:nvSpPr>
        <p:spPr>
          <a:xfrm>
            <a:off x="350423" y="4848531"/>
            <a:ext cx="7184942" cy="954107"/>
          </a:xfrm>
          <a:prstGeom prst="rect">
            <a:avLst/>
          </a:prstGeom>
          <a:noFill/>
        </p:spPr>
        <p:txBody>
          <a:bodyPr wrap="square">
            <a:spAutoFit/>
          </a:bodyPr>
          <a:lstStyle/>
          <a:p>
            <a:r>
              <a:rPr lang="en-US" sz="2800" b="1" dirty="0"/>
              <a:t>Time for a poll – </a:t>
            </a:r>
          </a:p>
          <a:p>
            <a:r>
              <a:rPr lang="en-US" sz="2800" dirty="0" err="1"/>
              <a:t>Pollev.com</a:t>
            </a:r>
            <a:r>
              <a:rPr lang="en-US" sz="2800" dirty="0"/>
              <a:t>/farhanachoud585</a:t>
            </a:r>
          </a:p>
        </p:txBody>
      </p:sp>
      <p:pic>
        <p:nvPicPr>
          <p:cNvPr id="3" name="Picture 2" descr="A qr code on a white background&#10;&#10;Description automatically generated">
            <a:extLst>
              <a:ext uri="{FF2B5EF4-FFF2-40B4-BE49-F238E27FC236}">
                <a16:creationId xmlns:a16="http://schemas.microsoft.com/office/drawing/2014/main" id="{575FFAF9-865B-0F0C-78A0-CDD0B1E7ADB1}"/>
              </a:ext>
            </a:extLst>
          </p:cNvPr>
          <p:cNvPicPr>
            <a:picLocks noChangeAspect="1"/>
          </p:cNvPicPr>
          <p:nvPr/>
        </p:nvPicPr>
        <p:blipFill>
          <a:blip r:embed="rId3"/>
          <a:stretch>
            <a:fillRect/>
          </a:stretch>
        </p:blipFill>
        <p:spPr>
          <a:xfrm>
            <a:off x="5964236" y="4350999"/>
            <a:ext cx="2579318" cy="2507001"/>
          </a:xfrm>
          <a:prstGeom prst="rect">
            <a:avLst/>
          </a:prstGeom>
        </p:spPr>
      </p:pic>
    </p:spTree>
    <p:extLst>
      <p:ext uri="{BB962C8B-B14F-4D97-AF65-F5344CB8AC3E}">
        <p14:creationId xmlns:p14="http://schemas.microsoft.com/office/powerpoint/2010/main" val="1568491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lstStyle/>
          <a:p>
            <a:r>
              <a:rPr lang="en-US" dirty="0"/>
              <a:t>The CAP Theorem</a:t>
            </a:r>
          </a:p>
        </p:txBody>
      </p:sp>
      <p:sp>
        <p:nvSpPr>
          <p:cNvPr id="3" name="Content Placeholder 2"/>
          <p:cNvSpPr>
            <a:spLocks noGrp="1"/>
          </p:cNvSpPr>
          <p:nvPr>
            <p:ph idx="1"/>
          </p:nvPr>
        </p:nvSpPr>
        <p:spPr>
          <a:xfrm>
            <a:off x="457200" y="1524000"/>
            <a:ext cx="8458200" cy="5257800"/>
          </a:xfrm>
        </p:spPr>
        <p:txBody>
          <a:bodyPr>
            <a:normAutofit/>
          </a:bodyPr>
          <a:lstStyle/>
          <a:p>
            <a:pPr>
              <a:buFont typeface="Wingdings" pitchFamily="2" charset="2"/>
              <a:buChar char="§"/>
            </a:pPr>
            <a:r>
              <a:rPr lang="en-US" sz="2600" dirty="0"/>
              <a:t>The limitations of distributed databases can be described in the so called the </a:t>
            </a:r>
            <a:r>
              <a:rPr lang="en-US" sz="2600" dirty="0">
                <a:solidFill>
                  <a:srgbClr val="000099"/>
                </a:solidFill>
              </a:rPr>
              <a:t>CAP theorem</a:t>
            </a:r>
          </a:p>
          <a:p>
            <a:pPr marL="914400" lvl="2" indent="0">
              <a:buNone/>
            </a:pPr>
            <a:endParaRPr lang="en-US" sz="1800" dirty="0"/>
          </a:p>
          <a:p>
            <a:pPr lvl="1">
              <a:buFont typeface="Wingdings" pitchFamily="2" charset="2"/>
              <a:buChar char="§"/>
            </a:pPr>
            <a:endParaRPr lang="en-US" sz="1800" dirty="0"/>
          </a:p>
        </p:txBody>
      </p:sp>
      <p:sp>
        <p:nvSpPr>
          <p:cNvPr id="4" name="Rounded Rectangle 3"/>
          <p:cNvSpPr/>
          <p:nvPr/>
        </p:nvSpPr>
        <p:spPr>
          <a:xfrm>
            <a:off x="457200" y="2978727"/>
            <a:ext cx="8458200" cy="1371600"/>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black"/>
                </a:solidFill>
                <a:effectLst/>
                <a:uLnTx/>
                <a:uFillTx/>
                <a:latin typeface="Calibri"/>
                <a:ea typeface="+mn-ea"/>
                <a:cs typeface="+mn-cs"/>
              </a:rPr>
              <a:t>CAP theorem: any distributed database with shared data, can have </a:t>
            </a:r>
            <a:r>
              <a:rPr kumimoji="0" lang="en-US" sz="2600" b="0" i="1" u="sng" strike="noStrike" kern="1200" cap="none" spc="0" normalizeH="0" baseline="0" noProof="0" dirty="0">
                <a:ln>
                  <a:noFill/>
                </a:ln>
                <a:solidFill>
                  <a:prstClr val="black"/>
                </a:solidFill>
                <a:effectLst/>
                <a:uLnTx/>
                <a:uFillTx/>
                <a:latin typeface="Calibri"/>
                <a:ea typeface="+mn-ea"/>
                <a:cs typeface="+mn-cs"/>
              </a:rPr>
              <a:t>at most two</a:t>
            </a:r>
            <a:r>
              <a:rPr kumimoji="0" lang="en-US" sz="2600" b="0" i="0" u="none" strike="noStrike" kern="1200" cap="none" spc="0" normalizeH="0" baseline="0" noProof="0" dirty="0">
                <a:ln>
                  <a:noFill/>
                </a:ln>
                <a:solidFill>
                  <a:prstClr val="black"/>
                </a:solidFill>
                <a:effectLst/>
                <a:uLnTx/>
                <a:uFillTx/>
                <a:latin typeface="Calibri"/>
                <a:ea typeface="+mn-ea"/>
                <a:cs typeface="+mn-cs"/>
              </a:rPr>
              <a:t> of the three desirable properties, Consistency, Availability, or Partition tolerance</a:t>
            </a:r>
          </a:p>
        </p:txBody>
      </p:sp>
    </p:spTree>
    <p:extLst>
      <p:ext uri="{BB962C8B-B14F-4D97-AF65-F5344CB8AC3E}">
        <p14:creationId xmlns:p14="http://schemas.microsoft.com/office/powerpoint/2010/main" val="19285133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Different design choices based on CAP theorem: Examples</a:t>
            </a:r>
          </a:p>
        </p:txBody>
      </p:sp>
      <p:sp>
        <p:nvSpPr>
          <p:cNvPr id="3" name="Content Placeholder 2"/>
          <p:cNvSpPr>
            <a:spLocks noGrp="1"/>
          </p:cNvSpPr>
          <p:nvPr>
            <p:ph idx="1"/>
          </p:nvPr>
        </p:nvSpPr>
        <p:spPr/>
        <p:txBody>
          <a:bodyPr>
            <a:normAutofit/>
          </a:bodyPr>
          <a:lstStyle/>
          <a:p>
            <a:pPr>
              <a:buFontTx/>
              <a:buChar char="•"/>
            </a:pPr>
            <a:r>
              <a:rPr lang="en-US" dirty="0"/>
              <a:t>Different data may require different consistency and availability</a:t>
            </a:r>
          </a:p>
          <a:p>
            <a:pPr>
              <a:buFontTx/>
              <a:buChar char="•"/>
            </a:pPr>
            <a:r>
              <a:rPr lang="en-US" dirty="0"/>
              <a:t>Example:</a:t>
            </a:r>
          </a:p>
          <a:p>
            <a:pPr lvl="1">
              <a:buFontTx/>
              <a:buChar char="•"/>
            </a:pPr>
            <a:r>
              <a:rPr lang="en-US" dirty="0"/>
              <a:t>Shopping cart: high availability, responsive, can sometimes suffer anomalies/inconsistencies</a:t>
            </a:r>
          </a:p>
          <a:p>
            <a:pPr lvl="1">
              <a:buFontTx/>
              <a:buChar char="•"/>
            </a:pPr>
            <a:r>
              <a:rPr lang="en-US" dirty="0"/>
              <a:t>Product information need to be available, slight variation in inventory is sufferable</a:t>
            </a:r>
          </a:p>
          <a:p>
            <a:pPr lvl="1">
              <a:buFontTx/>
              <a:buChar char="•"/>
            </a:pPr>
            <a:r>
              <a:rPr lang="en-US" dirty="0"/>
              <a:t>Checkout, billing, shipping records must be consistent</a:t>
            </a:r>
          </a:p>
        </p:txBody>
      </p:sp>
    </p:spTree>
    <p:extLst>
      <p:ext uri="{BB962C8B-B14F-4D97-AF65-F5344CB8AC3E}">
        <p14:creationId xmlns:p14="http://schemas.microsoft.com/office/powerpoint/2010/main" val="1710962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14B45F-F6EA-00A7-2372-9069E951D2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8E8FF7-989E-C34E-48D2-95F9D2AF5CC8}"/>
              </a:ext>
            </a:extLst>
          </p:cNvPr>
          <p:cNvSpPr>
            <a:spLocks noGrp="1"/>
          </p:cNvSpPr>
          <p:nvPr>
            <p:ph type="title"/>
          </p:nvPr>
        </p:nvSpPr>
        <p:spPr/>
        <p:txBody>
          <a:bodyPr>
            <a:normAutofit fontScale="90000"/>
          </a:bodyPr>
          <a:lstStyle/>
          <a:p>
            <a:r>
              <a:rPr lang="en-US" dirty="0"/>
              <a:t>Different design choices based on CAP theorem: Examples</a:t>
            </a:r>
          </a:p>
        </p:txBody>
      </p:sp>
      <p:sp>
        <p:nvSpPr>
          <p:cNvPr id="3" name="Content Placeholder 2">
            <a:extLst>
              <a:ext uri="{FF2B5EF4-FFF2-40B4-BE49-F238E27FC236}">
                <a16:creationId xmlns:a16="http://schemas.microsoft.com/office/drawing/2014/main" id="{FC3C4517-DD30-332C-A4C2-EAEF066A5EAD}"/>
              </a:ext>
            </a:extLst>
          </p:cNvPr>
          <p:cNvSpPr>
            <a:spLocks noGrp="1"/>
          </p:cNvSpPr>
          <p:nvPr>
            <p:ph idx="1"/>
          </p:nvPr>
        </p:nvSpPr>
        <p:spPr/>
        <p:txBody>
          <a:bodyPr>
            <a:normAutofit/>
          </a:bodyPr>
          <a:lstStyle/>
          <a:p>
            <a:pPr marL="0" indent="0">
              <a:buNone/>
            </a:pPr>
            <a:r>
              <a:rPr lang="en-US" dirty="0"/>
              <a:t>More real-life applications/examples where high availability is important, can sometimes tolerate some inconsistency?</a:t>
            </a:r>
          </a:p>
        </p:txBody>
      </p:sp>
      <p:sp>
        <p:nvSpPr>
          <p:cNvPr id="4" name="TextBox 3">
            <a:extLst>
              <a:ext uri="{FF2B5EF4-FFF2-40B4-BE49-F238E27FC236}">
                <a16:creationId xmlns:a16="http://schemas.microsoft.com/office/drawing/2014/main" id="{89D9E6AC-FAE6-CF38-E4B7-F1F6EFC06623}"/>
              </a:ext>
            </a:extLst>
          </p:cNvPr>
          <p:cNvSpPr txBox="1"/>
          <p:nvPr/>
        </p:nvSpPr>
        <p:spPr>
          <a:xfrm>
            <a:off x="350423" y="4848531"/>
            <a:ext cx="7184942" cy="954107"/>
          </a:xfrm>
          <a:prstGeom prst="rect">
            <a:avLst/>
          </a:prstGeom>
          <a:noFill/>
        </p:spPr>
        <p:txBody>
          <a:bodyPr wrap="square">
            <a:spAutoFit/>
          </a:bodyPr>
          <a:lstStyle/>
          <a:p>
            <a:r>
              <a:rPr lang="en-US" sz="2800" b="1" dirty="0"/>
              <a:t>Time for a poll – </a:t>
            </a:r>
          </a:p>
          <a:p>
            <a:r>
              <a:rPr lang="en-US" sz="2800" dirty="0" err="1"/>
              <a:t>Pollev.com</a:t>
            </a:r>
            <a:r>
              <a:rPr lang="en-US" sz="2800" dirty="0"/>
              <a:t>/farhanachoud585</a:t>
            </a:r>
          </a:p>
        </p:txBody>
      </p:sp>
      <p:pic>
        <p:nvPicPr>
          <p:cNvPr id="5" name="Picture 4" descr="A qr code on a white background&#10;&#10;Description automatically generated">
            <a:extLst>
              <a:ext uri="{FF2B5EF4-FFF2-40B4-BE49-F238E27FC236}">
                <a16:creationId xmlns:a16="http://schemas.microsoft.com/office/drawing/2014/main" id="{7F8472EB-32A1-C189-91D4-E859D07D086B}"/>
              </a:ext>
            </a:extLst>
          </p:cNvPr>
          <p:cNvPicPr>
            <a:picLocks noChangeAspect="1"/>
          </p:cNvPicPr>
          <p:nvPr/>
        </p:nvPicPr>
        <p:blipFill>
          <a:blip r:embed="rId2"/>
          <a:stretch>
            <a:fillRect/>
          </a:stretch>
        </p:blipFill>
        <p:spPr>
          <a:xfrm>
            <a:off x="5964236" y="4350999"/>
            <a:ext cx="2579318" cy="2507001"/>
          </a:xfrm>
          <a:prstGeom prst="rect">
            <a:avLst/>
          </a:prstGeom>
        </p:spPr>
      </p:pic>
    </p:spTree>
    <p:extLst>
      <p:ext uri="{BB962C8B-B14F-4D97-AF65-F5344CB8AC3E}">
        <p14:creationId xmlns:p14="http://schemas.microsoft.com/office/powerpoint/2010/main" val="15392644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135">
            <a:extLst>
              <a:ext uri="{FF2B5EF4-FFF2-40B4-BE49-F238E27FC236}">
                <a16:creationId xmlns:a16="http://schemas.microsoft.com/office/drawing/2014/main" id="{B11F4EEF-008B-9858-5C6E-E3ACDC4624DF}"/>
              </a:ext>
            </a:extLst>
          </p:cNvPr>
          <p:cNvSpPr/>
          <p:nvPr/>
        </p:nvSpPr>
        <p:spPr>
          <a:xfrm>
            <a:off x="3144405" y="1470716"/>
            <a:ext cx="1841740"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Efficiency</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4" name="Title 3">
            <a:extLst>
              <a:ext uri="{FF2B5EF4-FFF2-40B4-BE49-F238E27FC236}">
                <a16:creationId xmlns:a16="http://schemas.microsoft.com/office/drawing/2014/main" id="{DD897A86-F504-2F48-C80A-D68ABF393E06}"/>
              </a:ext>
            </a:extLst>
          </p:cNvPr>
          <p:cNvSpPr>
            <a:spLocks noGrp="1"/>
          </p:cNvSpPr>
          <p:nvPr>
            <p:ph type="title"/>
          </p:nvPr>
        </p:nvSpPr>
        <p:spPr/>
        <p:txBody>
          <a:bodyPr>
            <a:normAutofit fontScale="90000"/>
          </a:bodyPr>
          <a:lstStyle/>
          <a:p>
            <a:r>
              <a:rPr lang="en-US" dirty="0"/>
              <a:t>Core Concepts of Database management system </a:t>
            </a:r>
          </a:p>
        </p:txBody>
      </p:sp>
      <p:sp>
        <p:nvSpPr>
          <p:cNvPr id="13" name="Shape 127">
            <a:extLst>
              <a:ext uri="{FF2B5EF4-FFF2-40B4-BE49-F238E27FC236}">
                <a16:creationId xmlns:a16="http://schemas.microsoft.com/office/drawing/2014/main" id="{FA6E46A1-A9CB-C038-B7DB-D1BB015B5FE7}"/>
              </a:ext>
            </a:extLst>
          </p:cNvPr>
          <p:cNvSpPr/>
          <p:nvPr/>
        </p:nvSpPr>
        <p:spPr>
          <a:xfrm>
            <a:off x="5433813" y="1414626"/>
            <a:ext cx="2615877" cy="790714"/>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 Disks and I/O bandwidth</a:t>
            </a:r>
          </a:p>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 Main memory</a:t>
            </a:r>
          </a:p>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 Type of architecture</a:t>
            </a:r>
          </a:p>
        </p:txBody>
      </p:sp>
      <p:sp>
        <p:nvSpPr>
          <p:cNvPr id="15" name="Shape 129">
            <a:extLst>
              <a:ext uri="{FF2B5EF4-FFF2-40B4-BE49-F238E27FC236}">
                <a16:creationId xmlns:a16="http://schemas.microsoft.com/office/drawing/2014/main" id="{EEB9042E-C798-28C6-D9F1-DA53CE8CEEBC}"/>
              </a:ext>
            </a:extLst>
          </p:cNvPr>
          <p:cNvSpPr/>
          <p:nvPr/>
        </p:nvSpPr>
        <p:spPr>
          <a:xfrm>
            <a:off x="3185757" y="1812098"/>
            <a:ext cx="1684642" cy="335972"/>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Hardware</a:t>
            </a:r>
          </a:p>
        </p:txBody>
      </p:sp>
      <p:sp>
        <p:nvSpPr>
          <p:cNvPr id="21" name="Shape 135">
            <a:extLst>
              <a:ext uri="{FF2B5EF4-FFF2-40B4-BE49-F238E27FC236}">
                <a16:creationId xmlns:a16="http://schemas.microsoft.com/office/drawing/2014/main" id="{814347BC-3A38-634E-89A2-CEC3250A01CB}"/>
              </a:ext>
            </a:extLst>
          </p:cNvPr>
          <p:cNvSpPr/>
          <p:nvPr/>
        </p:nvSpPr>
        <p:spPr>
          <a:xfrm>
            <a:off x="260008" y="1893121"/>
            <a:ext cx="2520299" cy="2636567"/>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Database performance metrics</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22" name="Shape 136">
            <a:extLst>
              <a:ext uri="{FF2B5EF4-FFF2-40B4-BE49-F238E27FC236}">
                <a16:creationId xmlns:a16="http://schemas.microsoft.com/office/drawing/2014/main" id="{9F0E3167-867D-7ADF-FBAC-F52FFE0BA4C0}"/>
              </a:ext>
            </a:extLst>
          </p:cNvPr>
          <p:cNvSpPr/>
          <p:nvPr/>
        </p:nvSpPr>
        <p:spPr>
          <a:xfrm>
            <a:off x="332016" y="397111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Security &amp; </a:t>
            </a:r>
            <a:r>
              <a:rPr kumimoji="0" lang="en-AU" sz="1600" b="0" i="0" u="sng" strike="noStrike" kern="1200" cap="none" spc="0" normalizeH="0" baseline="0" noProof="0" dirty="0">
                <a:ln>
                  <a:noFill/>
                </a:ln>
                <a:solidFill>
                  <a:prstClr val="black"/>
                </a:solidFill>
                <a:effectLst/>
                <a:uLnTx/>
                <a:uFillTx/>
                <a:latin typeface="Arial"/>
                <a:ea typeface="Arial"/>
                <a:cs typeface="Arial"/>
                <a:sym typeface="Arial"/>
              </a:rPr>
              <a:t>Reliability</a:t>
            </a:r>
          </a:p>
        </p:txBody>
      </p:sp>
      <p:sp>
        <p:nvSpPr>
          <p:cNvPr id="23" name="Shape 137">
            <a:extLst>
              <a:ext uri="{FF2B5EF4-FFF2-40B4-BE49-F238E27FC236}">
                <a16:creationId xmlns:a16="http://schemas.microsoft.com/office/drawing/2014/main" id="{85BD1A78-55F1-CE86-3DDA-48EEDFF7974F}"/>
              </a:ext>
            </a:extLst>
          </p:cNvPr>
          <p:cNvSpPr/>
          <p:nvPr/>
        </p:nvSpPr>
        <p:spPr>
          <a:xfrm>
            <a:off x="332016" y="3251038"/>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sng" strike="noStrike" kern="1200" cap="none" spc="0" normalizeH="0" baseline="0" noProof="0" dirty="0">
                <a:ln>
                  <a:noFill/>
                </a:ln>
                <a:solidFill>
                  <a:prstClr val="black"/>
                </a:solidFill>
                <a:effectLst/>
                <a:uLnTx/>
                <a:uFillTx/>
                <a:latin typeface="Arial"/>
                <a:ea typeface="Arial"/>
                <a:cs typeface="Arial"/>
                <a:sym typeface="Arial"/>
              </a:rPr>
              <a:t>Effectiveness</a:t>
            </a:r>
          </a:p>
        </p:txBody>
      </p:sp>
      <p:sp>
        <p:nvSpPr>
          <p:cNvPr id="24" name="Shape 138">
            <a:extLst>
              <a:ext uri="{FF2B5EF4-FFF2-40B4-BE49-F238E27FC236}">
                <a16:creationId xmlns:a16="http://schemas.microsoft.com/office/drawing/2014/main" id="{65BC1796-8623-F8F1-37D3-CCD4FCF6C1A5}"/>
              </a:ext>
            </a:extLst>
          </p:cNvPr>
          <p:cNvSpPr/>
          <p:nvPr/>
        </p:nvSpPr>
        <p:spPr>
          <a:xfrm>
            <a:off x="332016" y="253095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sng" strike="noStrike" kern="1200" cap="none" spc="0" normalizeH="0" baseline="0" noProof="0" dirty="0">
                <a:ln>
                  <a:noFill/>
                </a:ln>
                <a:solidFill>
                  <a:prstClr val="black"/>
                </a:solidFill>
                <a:effectLst/>
                <a:uLnTx/>
                <a:uFillTx/>
                <a:latin typeface="Arial"/>
                <a:ea typeface="Arial"/>
                <a:cs typeface="Arial"/>
                <a:sym typeface="Arial"/>
              </a:rPr>
              <a:t>Efficiency/speed</a:t>
            </a:r>
          </a:p>
        </p:txBody>
      </p:sp>
      <p:sp>
        <p:nvSpPr>
          <p:cNvPr id="43" name="Shape 129">
            <a:extLst>
              <a:ext uri="{FF2B5EF4-FFF2-40B4-BE49-F238E27FC236}">
                <a16:creationId xmlns:a16="http://schemas.microsoft.com/office/drawing/2014/main" id="{10E4AD70-ED0F-53F8-3F74-71999AC11B42}"/>
              </a:ext>
            </a:extLst>
          </p:cNvPr>
          <p:cNvSpPr/>
          <p:nvPr/>
        </p:nvSpPr>
        <p:spPr>
          <a:xfrm>
            <a:off x="3185756" y="2227960"/>
            <a:ext cx="1684642" cy="490596"/>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Software/ DB tuning</a:t>
            </a:r>
          </a:p>
        </p:txBody>
      </p:sp>
      <p:cxnSp>
        <p:nvCxnSpPr>
          <p:cNvPr id="46" name="Straight Arrow Connector 45">
            <a:extLst>
              <a:ext uri="{FF2B5EF4-FFF2-40B4-BE49-F238E27FC236}">
                <a16:creationId xmlns:a16="http://schemas.microsoft.com/office/drawing/2014/main" id="{2D5670E6-CAE9-979D-A31F-C5E4E57CD9CE}"/>
              </a:ext>
            </a:extLst>
          </p:cNvPr>
          <p:cNvCxnSpPr>
            <a:stCxn id="24" idx="3"/>
          </p:cNvCxnSpPr>
          <p:nvPr/>
        </p:nvCxnSpPr>
        <p:spPr>
          <a:xfrm flipV="1">
            <a:off x="2708316" y="2199190"/>
            <a:ext cx="436089" cy="58376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51" name="Shape 127">
            <a:extLst>
              <a:ext uri="{FF2B5EF4-FFF2-40B4-BE49-F238E27FC236}">
                <a16:creationId xmlns:a16="http://schemas.microsoft.com/office/drawing/2014/main" id="{5D711325-E59B-4538-2CFF-E09E4CF4AE2F}"/>
              </a:ext>
            </a:extLst>
          </p:cNvPr>
          <p:cNvSpPr/>
          <p:nvPr/>
        </p:nvSpPr>
        <p:spPr>
          <a:xfrm>
            <a:off x="5433813" y="2379117"/>
            <a:ext cx="2615877" cy="790714"/>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Tx/>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 Types of DB</a:t>
            </a:r>
          </a:p>
          <a:p>
            <a:pPr marL="0" marR="0" lvl="0" indent="0" algn="l" defTabSz="914400" rtl="0" eaLnBrk="1" fontAlgn="auto" latinLnBrk="0" hangingPunct="1">
              <a:lnSpc>
                <a:spcPct val="100000"/>
              </a:lnSpc>
              <a:spcBef>
                <a:spcPts val="0"/>
              </a:spcBef>
              <a:spcAft>
                <a:spcPts val="0"/>
              </a:spcAft>
              <a:buClr>
                <a:prstClr val="black"/>
              </a:buClr>
              <a:buSzPct val="25000"/>
              <a:buFontTx/>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 Indexing</a:t>
            </a:r>
          </a:p>
          <a:p>
            <a:pPr marL="0" marR="0" lvl="0" indent="0" algn="l" defTabSz="914400" rtl="0" eaLnBrk="1" fontAlgn="auto" latinLnBrk="0" hangingPunct="1">
              <a:lnSpc>
                <a:spcPct val="100000"/>
              </a:lnSpc>
              <a:spcBef>
                <a:spcPts val="0"/>
              </a:spcBef>
              <a:spcAft>
                <a:spcPts val="0"/>
              </a:spcAft>
              <a:buClr>
                <a:prstClr val="black"/>
              </a:buClr>
              <a:buSzPct val="25000"/>
              <a:buFontTx/>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 Query optimisation</a:t>
            </a:r>
          </a:p>
        </p:txBody>
      </p:sp>
      <p:cxnSp>
        <p:nvCxnSpPr>
          <p:cNvPr id="52" name="Straight Arrow Connector 51">
            <a:extLst>
              <a:ext uri="{FF2B5EF4-FFF2-40B4-BE49-F238E27FC236}">
                <a16:creationId xmlns:a16="http://schemas.microsoft.com/office/drawing/2014/main" id="{2C87E3B4-7C97-6470-50FF-3A40521ED70E}"/>
              </a:ext>
            </a:extLst>
          </p:cNvPr>
          <p:cNvCxnSpPr>
            <a:cxnSpLocks/>
            <a:stCxn id="15" idx="3"/>
            <a:endCxn id="13" idx="1"/>
          </p:cNvCxnSpPr>
          <p:nvPr/>
        </p:nvCxnSpPr>
        <p:spPr>
          <a:xfrm flipV="1">
            <a:off x="4870399" y="1809983"/>
            <a:ext cx="563414" cy="1701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68F8AA2D-483A-CA4B-4D5E-AE3FD1EA8317}"/>
              </a:ext>
            </a:extLst>
          </p:cNvPr>
          <p:cNvCxnSpPr>
            <a:cxnSpLocks/>
            <a:stCxn id="43" idx="3"/>
            <a:endCxn id="51" idx="1"/>
          </p:cNvCxnSpPr>
          <p:nvPr/>
        </p:nvCxnSpPr>
        <p:spPr>
          <a:xfrm>
            <a:off x="4870398" y="2473258"/>
            <a:ext cx="563415" cy="3012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Shape 135">
            <a:extLst>
              <a:ext uri="{FF2B5EF4-FFF2-40B4-BE49-F238E27FC236}">
                <a16:creationId xmlns:a16="http://schemas.microsoft.com/office/drawing/2014/main" id="{B153083E-9767-DE9F-D9CB-981BE3E68224}"/>
              </a:ext>
            </a:extLst>
          </p:cNvPr>
          <p:cNvSpPr/>
          <p:nvPr/>
        </p:nvSpPr>
        <p:spPr>
          <a:xfrm>
            <a:off x="3113764" y="3116679"/>
            <a:ext cx="1872381"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Effectiveness</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59" name="Shape 129">
            <a:extLst>
              <a:ext uri="{FF2B5EF4-FFF2-40B4-BE49-F238E27FC236}">
                <a16:creationId xmlns:a16="http://schemas.microsoft.com/office/drawing/2014/main" id="{9768DC3F-92AC-38A6-F90D-FDB2EAA79DE0}"/>
              </a:ext>
            </a:extLst>
          </p:cNvPr>
          <p:cNvSpPr/>
          <p:nvPr/>
        </p:nvSpPr>
        <p:spPr>
          <a:xfrm>
            <a:off x="3201687" y="3504313"/>
            <a:ext cx="1668712"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Concurrent users</a:t>
            </a:r>
          </a:p>
        </p:txBody>
      </p:sp>
      <p:sp>
        <p:nvSpPr>
          <p:cNvPr id="60" name="Shape 129">
            <a:extLst>
              <a:ext uri="{FF2B5EF4-FFF2-40B4-BE49-F238E27FC236}">
                <a16:creationId xmlns:a16="http://schemas.microsoft.com/office/drawing/2014/main" id="{063918BC-8BF4-E4FE-6580-698382034F9C}"/>
              </a:ext>
            </a:extLst>
          </p:cNvPr>
          <p:cNvSpPr/>
          <p:nvPr/>
        </p:nvSpPr>
        <p:spPr>
          <a:xfrm>
            <a:off x="3215598" y="4063347"/>
            <a:ext cx="1668712" cy="33260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Transactions</a:t>
            </a:r>
          </a:p>
        </p:txBody>
      </p:sp>
      <p:cxnSp>
        <p:nvCxnSpPr>
          <p:cNvPr id="63" name="Straight Arrow Connector 62">
            <a:extLst>
              <a:ext uri="{FF2B5EF4-FFF2-40B4-BE49-F238E27FC236}">
                <a16:creationId xmlns:a16="http://schemas.microsoft.com/office/drawing/2014/main" id="{D0A557F6-1664-D6B4-D3AE-36EFFB795A84}"/>
              </a:ext>
            </a:extLst>
          </p:cNvPr>
          <p:cNvCxnSpPr>
            <a:cxnSpLocks/>
            <a:stCxn id="23" idx="3"/>
            <a:endCxn id="58" idx="1"/>
          </p:cNvCxnSpPr>
          <p:nvPr/>
        </p:nvCxnSpPr>
        <p:spPr>
          <a:xfrm>
            <a:off x="2708316" y="3503038"/>
            <a:ext cx="405448" cy="2746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 name="Rectangular Callout 2">
            <a:extLst>
              <a:ext uri="{FF2B5EF4-FFF2-40B4-BE49-F238E27FC236}">
                <a16:creationId xmlns:a16="http://schemas.microsoft.com/office/drawing/2014/main" id="{F0D5FC43-D56F-F790-1052-820332928C05}"/>
              </a:ext>
            </a:extLst>
          </p:cNvPr>
          <p:cNvSpPr/>
          <p:nvPr/>
        </p:nvSpPr>
        <p:spPr>
          <a:xfrm>
            <a:off x="5463584" y="3375988"/>
            <a:ext cx="2586106" cy="569407"/>
          </a:xfrm>
          <a:prstGeom prst="wedgeRectCallout">
            <a:avLst>
              <a:gd name="adj1" fmla="val -80503"/>
              <a:gd name="adj2" fmla="val 25716"/>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Users reading and writing over the same data</a:t>
            </a:r>
          </a:p>
        </p:txBody>
      </p:sp>
      <p:sp>
        <p:nvSpPr>
          <p:cNvPr id="5" name="Rectangular Callout 4">
            <a:extLst>
              <a:ext uri="{FF2B5EF4-FFF2-40B4-BE49-F238E27FC236}">
                <a16:creationId xmlns:a16="http://schemas.microsoft.com/office/drawing/2014/main" id="{14D89C92-5B4A-7D1D-7205-CA9DB103BFC1}"/>
              </a:ext>
            </a:extLst>
          </p:cNvPr>
          <p:cNvSpPr/>
          <p:nvPr/>
        </p:nvSpPr>
        <p:spPr>
          <a:xfrm>
            <a:off x="5463584" y="4115152"/>
            <a:ext cx="2586106" cy="569407"/>
          </a:xfrm>
          <a:prstGeom prst="wedgeRectCallout">
            <a:avLst>
              <a:gd name="adj1" fmla="val -80503"/>
              <a:gd name="adj2" fmla="val -13778"/>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Required tasks are all done together</a:t>
            </a:r>
          </a:p>
        </p:txBody>
      </p:sp>
      <p:sp>
        <p:nvSpPr>
          <p:cNvPr id="7" name="Shape 135">
            <a:extLst>
              <a:ext uri="{FF2B5EF4-FFF2-40B4-BE49-F238E27FC236}">
                <a16:creationId xmlns:a16="http://schemas.microsoft.com/office/drawing/2014/main" id="{301CA926-F096-C11A-BD5F-68B0236F824A}"/>
              </a:ext>
            </a:extLst>
          </p:cNvPr>
          <p:cNvSpPr/>
          <p:nvPr/>
        </p:nvSpPr>
        <p:spPr>
          <a:xfrm>
            <a:off x="3113764" y="4594672"/>
            <a:ext cx="1872381" cy="157783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Reliability</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8" name="Shape 129">
            <a:extLst>
              <a:ext uri="{FF2B5EF4-FFF2-40B4-BE49-F238E27FC236}">
                <a16:creationId xmlns:a16="http://schemas.microsoft.com/office/drawing/2014/main" id="{D21000CE-616B-90EE-9F17-FB8A88196127}"/>
              </a:ext>
            </a:extLst>
          </p:cNvPr>
          <p:cNvSpPr/>
          <p:nvPr/>
        </p:nvSpPr>
        <p:spPr>
          <a:xfrm>
            <a:off x="3180464" y="4941510"/>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Crash recovery</a:t>
            </a:r>
          </a:p>
        </p:txBody>
      </p:sp>
      <p:sp>
        <p:nvSpPr>
          <p:cNvPr id="9" name="Shape 129">
            <a:extLst>
              <a:ext uri="{FF2B5EF4-FFF2-40B4-BE49-F238E27FC236}">
                <a16:creationId xmlns:a16="http://schemas.microsoft.com/office/drawing/2014/main" id="{3DCA5D58-238C-EB57-EAE7-8D0C973B7B68}"/>
              </a:ext>
            </a:extLst>
          </p:cNvPr>
          <p:cNvSpPr/>
          <p:nvPr/>
        </p:nvSpPr>
        <p:spPr>
          <a:xfrm>
            <a:off x="3193964" y="5348555"/>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Fault tolerance</a:t>
            </a:r>
          </a:p>
        </p:txBody>
      </p:sp>
      <p:sp>
        <p:nvSpPr>
          <p:cNvPr id="10" name="Shape 129">
            <a:extLst>
              <a:ext uri="{FF2B5EF4-FFF2-40B4-BE49-F238E27FC236}">
                <a16:creationId xmlns:a16="http://schemas.microsoft.com/office/drawing/2014/main" id="{1E25E392-3B7E-8140-E9EF-6E2F3D863BC3}"/>
              </a:ext>
            </a:extLst>
          </p:cNvPr>
          <p:cNvSpPr/>
          <p:nvPr/>
        </p:nvSpPr>
        <p:spPr>
          <a:xfrm>
            <a:off x="3219043" y="5801897"/>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Data duplication</a:t>
            </a:r>
          </a:p>
        </p:txBody>
      </p:sp>
      <p:cxnSp>
        <p:nvCxnSpPr>
          <p:cNvPr id="11" name="Straight Arrow Connector 10">
            <a:extLst>
              <a:ext uri="{FF2B5EF4-FFF2-40B4-BE49-F238E27FC236}">
                <a16:creationId xmlns:a16="http://schemas.microsoft.com/office/drawing/2014/main" id="{8EC62411-CD7E-21A2-FB43-DC2015DB2973}"/>
              </a:ext>
            </a:extLst>
          </p:cNvPr>
          <p:cNvCxnSpPr>
            <a:cxnSpLocks/>
          </p:cNvCxnSpPr>
          <p:nvPr/>
        </p:nvCxnSpPr>
        <p:spPr>
          <a:xfrm>
            <a:off x="2708315" y="4266369"/>
            <a:ext cx="436090" cy="55866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 name="Rectangular Callout 1">
            <a:extLst>
              <a:ext uri="{FF2B5EF4-FFF2-40B4-BE49-F238E27FC236}">
                <a16:creationId xmlns:a16="http://schemas.microsoft.com/office/drawing/2014/main" id="{4D9D1B05-BE31-6848-8004-74C37D4DC67C}"/>
              </a:ext>
            </a:extLst>
          </p:cNvPr>
          <p:cNvSpPr/>
          <p:nvPr/>
        </p:nvSpPr>
        <p:spPr>
          <a:xfrm>
            <a:off x="649415" y="5369159"/>
            <a:ext cx="2058900" cy="774097"/>
          </a:xfrm>
          <a:prstGeom prst="wedgeRectCallout">
            <a:avLst>
              <a:gd name="adj1" fmla="val 73598"/>
              <a:gd name="adj2" fmla="val -86673"/>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1600" dirty="0">
                <a:solidFill>
                  <a:schemeClr val="tx1"/>
                </a:solidFill>
                <a:latin typeface="Arial" panose="020B0604020202020204" pitchFamily="34" charset="0"/>
                <a:cs typeface="Arial" panose="020B0604020202020204" pitchFamily="34" charset="0"/>
              </a:rPr>
              <a:t>Logging</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ARIES algorithm</a:t>
            </a:r>
          </a:p>
        </p:txBody>
      </p:sp>
      <p:sp>
        <p:nvSpPr>
          <p:cNvPr id="6" name="Rectangular Callout 5">
            <a:extLst>
              <a:ext uri="{FF2B5EF4-FFF2-40B4-BE49-F238E27FC236}">
                <a16:creationId xmlns:a16="http://schemas.microsoft.com/office/drawing/2014/main" id="{3747E866-9083-3442-3F2E-8ABD7EF4336A}"/>
              </a:ext>
            </a:extLst>
          </p:cNvPr>
          <p:cNvSpPr/>
          <p:nvPr/>
        </p:nvSpPr>
        <p:spPr>
          <a:xfrm>
            <a:off x="5579889" y="5072379"/>
            <a:ext cx="2586106" cy="1577835"/>
          </a:xfrm>
          <a:prstGeom prst="wedgeRectCallout">
            <a:avLst>
              <a:gd name="adj1" fmla="val -79107"/>
              <a:gd name="adj2" fmla="val -26899"/>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latin typeface="Arial" panose="020B0604020202020204" pitchFamily="34" charset="0"/>
                <a:cs typeface="Arial" panose="020B0604020202020204" pitchFamily="34" charset="0"/>
              </a:rPr>
              <a:t>Hardware: </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Arrangement of multiple disks</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Voting among multiple disks/modules</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Disk block write</a:t>
            </a:r>
          </a:p>
        </p:txBody>
      </p:sp>
      <p:sp>
        <p:nvSpPr>
          <p:cNvPr id="14" name="Rectangular Callout 13">
            <a:extLst>
              <a:ext uri="{FF2B5EF4-FFF2-40B4-BE49-F238E27FC236}">
                <a16:creationId xmlns:a16="http://schemas.microsoft.com/office/drawing/2014/main" id="{E9C66FFB-6F92-3D12-6CC8-369176E22DAF}"/>
              </a:ext>
            </a:extLst>
          </p:cNvPr>
          <p:cNvSpPr/>
          <p:nvPr/>
        </p:nvSpPr>
        <p:spPr>
          <a:xfrm>
            <a:off x="2974672" y="6336405"/>
            <a:ext cx="2058900" cy="365882"/>
          </a:xfrm>
          <a:prstGeom prst="wedgeRectCallout">
            <a:avLst>
              <a:gd name="adj1" fmla="val -2450"/>
              <a:gd name="adj2" fmla="val -110638"/>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FF0000"/>
                </a:solidFill>
                <a:latin typeface="Arial" panose="020B0604020202020204" pitchFamily="34" charset="0"/>
                <a:cs typeface="Arial" panose="020B0604020202020204" pitchFamily="34" charset="0"/>
              </a:rPr>
              <a:t>Distributed database</a:t>
            </a:r>
          </a:p>
        </p:txBody>
      </p:sp>
      <p:sp>
        <p:nvSpPr>
          <p:cNvPr id="12" name="Rectangular Callout 11">
            <a:extLst>
              <a:ext uri="{FF2B5EF4-FFF2-40B4-BE49-F238E27FC236}">
                <a16:creationId xmlns:a16="http://schemas.microsoft.com/office/drawing/2014/main" id="{528391D3-4EF5-765F-055F-7DE4022DE3D7}"/>
              </a:ext>
            </a:extLst>
          </p:cNvPr>
          <p:cNvSpPr/>
          <p:nvPr/>
        </p:nvSpPr>
        <p:spPr>
          <a:xfrm>
            <a:off x="260008" y="4648128"/>
            <a:ext cx="1867291" cy="586764"/>
          </a:xfrm>
          <a:prstGeom prst="wedgeRectCallout">
            <a:avLst>
              <a:gd name="adj1" fmla="val -11395"/>
              <a:gd name="adj2" fmla="val -90886"/>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1600" dirty="0">
                <a:solidFill>
                  <a:schemeClr val="tx1"/>
                </a:solidFill>
                <a:latin typeface="Arial" panose="020B0604020202020204" pitchFamily="34" charset="0"/>
                <a:cs typeface="Arial" panose="020B0604020202020204" pitchFamily="34" charset="0"/>
              </a:rPr>
              <a:t>SQL injection</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Error handling</a:t>
            </a:r>
          </a:p>
        </p:txBody>
      </p:sp>
      <p:sp>
        <p:nvSpPr>
          <p:cNvPr id="16" name="Rectangular Callout 15">
            <a:extLst>
              <a:ext uri="{FF2B5EF4-FFF2-40B4-BE49-F238E27FC236}">
                <a16:creationId xmlns:a16="http://schemas.microsoft.com/office/drawing/2014/main" id="{8C1BF2E3-10A4-BF20-260D-761248639266}"/>
              </a:ext>
            </a:extLst>
          </p:cNvPr>
          <p:cNvSpPr/>
          <p:nvPr/>
        </p:nvSpPr>
        <p:spPr>
          <a:xfrm>
            <a:off x="6627900" y="3857234"/>
            <a:ext cx="2058900" cy="365882"/>
          </a:xfrm>
          <a:prstGeom prst="wedgeRectCallout">
            <a:avLst>
              <a:gd name="adj1" fmla="val -137705"/>
              <a:gd name="adj2" fmla="val -4613"/>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FF0000"/>
                </a:solidFill>
                <a:latin typeface="Arial" panose="020B0604020202020204" pitchFamily="34" charset="0"/>
                <a:cs typeface="Arial" panose="020B0604020202020204" pitchFamily="34" charset="0"/>
              </a:rPr>
              <a:t>Distributed database</a:t>
            </a:r>
          </a:p>
        </p:txBody>
      </p:sp>
    </p:spTree>
    <p:extLst>
      <p:ext uri="{BB962C8B-B14F-4D97-AF65-F5344CB8AC3E}">
        <p14:creationId xmlns:p14="http://schemas.microsoft.com/office/powerpoint/2010/main" val="3956585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58FEF-59B9-3EA7-AB8C-E36A5D01E69F}"/>
              </a:ext>
            </a:extLst>
          </p:cNvPr>
          <p:cNvSpPr>
            <a:spLocks noGrp="1"/>
          </p:cNvSpPr>
          <p:nvPr>
            <p:ph type="title"/>
          </p:nvPr>
        </p:nvSpPr>
        <p:spPr>
          <a:xfrm>
            <a:off x="274320" y="3074109"/>
            <a:ext cx="8229600" cy="1143000"/>
          </a:xfrm>
        </p:spPr>
        <p:txBody>
          <a:bodyPr/>
          <a:lstStyle/>
          <a:p>
            <a:r>
              <a:rPr lang="en-US" dirty="0"/>
              <a:t>Q/A</a:t>
            </a:r>
          </a:p>
        </p:txBody>
      </p:sp>
    </p:spTree>
    <p:extLst>
      <p:ext uri="{BB962C8B-B14F-4D97-AF65-F5344CB8AC3E}">
        <p14:creationId xmlns:p14="http://schemas.microsoft.com/office/powerpoint/2010/main" val="3437699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DE3D-64CB-CE48-8605-D8B4F2F409D0}"/>
              </a:ext>
            </a:extLst>
          </p:cNvPr>
          <p:cNvSpPr>
            <a:spLocks noGrp="1"/>
          </p:cNvSpPr>
          <p:nvPr>
            <p:ph type="title"/>
          </p:nvPr>
        </p:nvSpPr>
        <p:spPr/>
        <p:txBody>
          <a:bodyPr/>
          <a:lstStyle/>
          <a:p>
            <a:r>
              <a:rPr lang="en-US" dirty="0"/>
              <a:t>Today’s topics</a:t>
            </a:r>
          </a:p>
        </p:txBody>
      </p:sp>
      <p:sp>
        <p:nvSpPr>
          <p:cNvPr id="3" name="Content Placeholder 2">
            <a:extLst>
              <a:ext uri="{FF2B5EF4-FFF2-40B4-BE49-F238E27FC236}">
                <a16:creationId xmlns:a16="http://schemas.microsoft.com/office/drawing/2014/main" id="{E00D598B-E83C-6D41-9EDE-02A2D8EA97EE}"/>
              </a:ext>
            </a:extLst>
          </p:cNvPr>
          <p:cNvSpPr>
            <a:spLocks noGrp="1"/>
          </p:cNvSpPr>
          <p:nvPr>
            <p:ph idx="1"/>
          </p:nvPr>
        </p:nvSpPr>
        <p:spPr/>
        <p:txBody>
          <a:bodyPr/>
          <a:lstStyle/>
          <a:p>
            <a:r>
              <a:rPr lang="en-US" sz="2600" dirty="0"/>
              <a:t>- Activities on distributed databases </a:t>
            </a:r>
          </a:p>
          <a:p>
            <a:pPr marL="457200" indent="-457200">
              <a:buFontTx/>
              <a:buChar char="-"/>
            </a:pPr>
            <a:r>
              <a:rPr lang="en-US" sz="2600" dirty="0"/>
              <a:t>Q/A </a:t>
            </a:r>
          </a:p>
          <a:p>
            <a:pPr marL="673189" lvl="1" indent="-457200">
              <a:buFontTx/>
              <a:buChar char="-"/>
            </a:pPr>
            <a:r>
              <a:rPr lang="en-US" sz="2600" dirty="0"/>
              <a:t>Project, final exam, quiz questions</a:t>
            </a:r>
          </a:p>
          <a:p>
            <a:endParaRPr lang="en-US" sz="2600" dirty="0"/>
          </a:p>
        </p:txBody>
      </p:sp>
      <p:sp>
        <p:nvSpPr>
          <p:cNvPr id="4" name="Slide Number Placeholder 3">
            <a:extLst>
              <a:ext uri="{FF2B5EF4-FFF2-40B4-BE49-F238E27FC236}">
                <a16:creationId xmlns:a16="http://schemas.microsoft.com/office/drawing/2014/main" id="{92934D4E-AE7E-4042-AF08-EB4CA63C0D7D}"/>
              </a:ext>
            </a:extLst>
          </p:cNvPr>
          <p:cNvSpPr>
            <a:spLocks noGrp="1"/>
          </p:cNvSpPr>
          <p:nvPr>
            <p:ph type="sldNum" sz="quarter" idx="12"/>
          </p:nvPr>
        </p:nvSpPr>
        <p:spPr/>
        <p:txBody>
          <a:bodyPr/>
          <a:lstStyle/>
          <a:p>
            <a:fld id="{DC22DD25-61AE-413C-B4D2-EF2365C9B2E1}" type="slidenum">
              <a:rPr lang="en-AU" noProof="0" smtClean="0"/>
              <a:t>2</a:t>
            </a:fld>
            <a:endParaRPr lang="en-AU" noProof="0"/>
          </a:p>
        </p:txBody>
      </p:sp>
    </p:spTree>
    <p:extLst>
      <p:ext uri="{BB962C8B-B14F-4D97-AF65-F5344CB8AC3E}">
        <p14:creationId xmlns:p14="http://schemas.microsoft.com/office/powerpoint/2010/main" val="3476231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4F65CCB1-16F0-E90A-8E74-9B492B6C0D7F}"/>
              </a:ext>
            </a:extLst>
          </p:cNvPr>
          <p:cNvSpPr>
            <a:spLocks noGrp="1" noChangeArrowheads="1"/>
          </p:cNvSpPr>
          <p:nvPr>
            <p:ph idx="1"/>
          </p:nvPr>
        </p:nvSpPr>
        <p:spPr>
          <a:xfrm>
            <a:off x="326570" y="1532415"/>
            <a:ext cx="8817429" cy="4376944"/>
          </a:xfrm>
        </p:spPr>
        <p:txBody>
          <a:bodyPr/>
          <a:lstStyle/>
          <a:p>
            <a:r>
              <a:rPr lang="en-GB" altLang="en-US" sz="2800" dirty="0"/>
              <a:t>For distributed transaction processing:</a:t>
            </a:r>
          </a:p>
          <a:p>
            <a:pPr marL="457200" indent="-457200">
              <a:buFontTx/>
              <a:buChar char="-"/>
            </a:pPr>
            <a:r>
              <a:rPr lang="en-GB" altLang="en-US" sz="2800" dirty="0"/>
              <a:t>Atomicity: two-phase commit protocol</a:t>
            </a:r>
          </a:p>
          <a:p>
            <a:pPr marL="457200" indent="-457200">
              <a:buFontTx/>
              <a:buChar char="-"/>
            </a:pPr>
            <a:endParaRPr lang="en-GB" altLang="en-US" sz="2800" dirty="0"/>
          </a:p>
          <a:p>
            <a:r>
              <a:rPr lang="en-GB" altLang="en-US" sz="2800" dirty="0"/>
              <a:t> </a:t>
            </a:r>
            <a:endParaRPr lang="en-GB" altLang="en-US" sz="3200" dirty="0"/>
          </a:p>
        </p:txBody>
      </p:sp>
      <p:sp>
        <p:nvSpPr>
          <p:cNvPr id="6" name="Title 5">
            <a:extLst>
              <a:ext uri="{FF2B5EF4-FFF2-40B4-BE49-F238E27FC236}">
                <a16:creationId xmlns:a16="http://schemas.microsoft.com/office/drawing/2014/main" id="{E59CFF34-BA7E-7B03-D960-73949C7EAA24}"/>
              </a:ext>
            </a:extLst>
          </p:cNvPr>
          <p:cNvSpPr>
            <a:spLocks noGrp="1"/>
          </p:cNvSpPr>
          <p:nvPr>
            <p:ph type="title"/>
          </p:nvPr>
        </p:nvSpPr>
        <p:spPr/>
        <p:txBody>
          <a:bodyPr/>
          <a:lstStyle/>
          <a:p>
            <a:r>
              <a:rPr lang="en-GB" altLang="en-US" sz="3200" dirty="0"/>
              <a:t>DBMSs in the era of Networking</a:t>
            </a:r>
            <a:endParaRPr lang="en-US" dirty="0"/>
          </a:p>
        </p:txBody>
      </p:sp>
    </p:spTree>
    <p:extLst>
      <p:ext uri="{BB962C8B-B14F-4D97-AF65-F5344CB8AC3E}">
        <p14:creationId xmlns:p14="http://schemas.microsoft.com/office/powerpoint/2010/main" val="25041292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B92EE2-ED84-3C31-3913-249E65228116}"/>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1F33C69C-BA1B-0920-15E0-CC5010B63044}"/>
              </a:ext>
            </a:extLst>
          </p:cNvPr>
          <p:cNvSpPr>
            <a:spLocks noGrp="1" noChangeArrowheads="1"/>
          </p:cNvSpPr>
          <p:nvPr>
            <p:ph idx="1"/>
          </p:nvPr>
        </p:nvSpPr>
        <p:spPr/>
        <p:txBody>
          <a:bodyPr/>
          <a:lstStyle/>
          <a:p>
            <a:pPr lvl="0"/>
            <a:r>
              <a:rPr lang="en-AU" sz="2200" dirty="0">
                <a:effectLst/>
                <a:ea typeface="DengXian" panose="02010600030101010101" pitchFamily="2" charset="-122"/>
                <a:cs typeface="Arial" panose="020B0604020202020204" pitchFamily="34" charset="0"/>
              </a:rPr>
              <a:t>In a distributed DB, a transaction T is being executed </a:t>
            </a:r>
            <a:r>
              <a:rPr lang="en-AU" sz="2200" dirty="0">
                <a:ea typeface="DengXian" panose="02010600030101010101" pitchFamily="2" charset="-122"/>
                <a:cs typeface="Arial" panose="020B0604020202020204" pitchFamily="34" charset="0"/>
              </a:rPr>
              <a:t>as T1 in node D1 and as T2 in node D2 (T1 and T2 are parts of T). Both T1 and T2 successfully finished their operations in their own nodes, but D2 lost connection with the coordinator, and couldn’t send the ‘yes’ vote in phase 1. </a:t>
            </a:r>
            <a:r>
              <a:rPr lang="en-AU" sz="2200" dirty="0">
                <a:effectLst/>
                <a:ea typeface="DengXian" panose="02010600030101010101" pitchFamily="2" charset="-122"/>
                <a:cs typeface="Arial" panose="020B0604020202020204" pitchFamily="34" charset="0"/>
              </a:rPr>
              <a:t>Can T successfully commit? </a:t>
            </a:r>
          </a:p>
          <a:p>
            <a:endParaRPr lang="en-GB" altLang="en-US" sz="3200" dirty="0"/>
          </a:p>
        </p:txBody>
      </p:sp>
      <p:sp>
        <p:nvSpPr>
          <p:cNvPr id="6" name="Title 5">
            <a:extLst>
              <a:ext uri="{FF2B5EF4-FFF2-40B4-BE49-F238E27FC236}">
                <a16:creationId xmlns:a16="http://schemas.microsoft.com/office/drawing/2014/main" id="{6EF12F0F-009A-876D-DF07-B161D96A9B68}"/>
              </a:ext>
            </a:extLst>
          </p:cNvPr>
          <p:cNvSpPr>
            <a:spLocks noGrp="1"/>
          </p:cNvSpPr>
          <p:nvPr>
            <p:ph type="title"/>
          </p:nvPr>
        </p:nvSpPr>
        <p:spPr/>
        <p:txBody>
          <a:bodyPr/>
          <a:lstStyle/>
          <a:p>
            <a:r>
              <a:rPr lang="en-GB" altLang="en-US" dirty="0">
                <a:latin typeface="+mn-lt"/>
              </a:rPr>
              <a:t>Atomicity in distributed DB</a:t>
            </a:r>
            <a:endParaRPr lang="en-US" dirty="0"/>
          </a:p>
        </p:txBody>
      </p:sp>
      <p:sp>
        <p:nvSpPr>
          <p:cNvPr id="2" name="TextBox 1">
            <a:extLst>
              <a:ext uri="{FF2B5EF4-FFF2-40B4-BE49-F238E27FC236}">
                <a16:creationId xmlns:a16="http://schemas.microsoft.com/office/drawing/2014/main" id="{4F2A3407-1005-652F-8900-F37590505EED}"/>
              </a:ext>
            </a:extLst>
          </p:cNvPr>
          <p:cNvSpPr txBox="1"/>
          <p:nvPr/>
        </p:nvSpPr>
        <p:spPr>
          <a:xfrm>
            <a:off x="350423" y="4848531"/>
            <a:ext cx="7184942" cy="954107"/>
          </a:xfrm>
          <a:prstGeom prst="rect">
            <a:avLst/>
          </a:prstGeom>
          <a:noFill/>
        </p:spPr>
        <p:txBody>
          <a:bodyPr wrap="square">
            <a:spAutoFit/>
          </a:bodyPr>
          <a:lstStyle/>
          <a:p>
            <a:r>
              <a:rPr lang="en-US" sz="2800" b="1" dirty="0"/>
              <a:t>Time for a poll – </a:t>
            </a:r>
          </a:p>
          <a:p>
            <a:r>
              <a:rPr lang="en-US" sz="2800" dirty="0" err="1"/>
              <a:t>Pollev.com</a:t>
            </a:r>
            <a:r>
              <a:rPr lang="en-US" sz="2800" dirty="0"/>
              <a:t>/farhanachoud585</a:t>
            </a:r>
          </a:p>
        </p:txBody>
      </p:sp>
      <p:pic>
        <p:nvPicPr>
          <p:cNvPr id="3" name="Picture 2" descr="A qr code on a white background&#10;&#10;Description automatically generated">
            <a:extLst>
              <a:ext uri="{FF2B5EF4-FFF2-40B4-BE49-F238E27FC236}">
                <a16:creationId xmlns:a16="http://schemas.microsoft.com/office/drawing/2014/main" id="{23FE374E-0384-C48D-B64B-D4A397D7640A}"/>
              </a:ext>
            </a:extLst>
          </p:cNvPr>
          <p:cNvPicPr>
            <a:picLocks noChangeAspect="1"/>
          </p:cNvPicPr>
          <p:nvPr/>
        </p:nvPicPr>
        <p:blipFill>
          <a:blip r:embed="rId3"/>
          <a:stretch>
            <a:fillRect/>
          </a:stretch>
        </p:blipFill>
        <p:spPr>
          <a:xfrm>
            <a:off x="5964236" y="4350999"/>
            <a:ext cx="2579318" cy="2507001"/>
          </a:xfrm>
          <a:prstGeom prst="rect">
            <a:avLst/>
          </a:prstGeom>
        </p:spPr>
      </p:pic>
    </p:spTree>
    <p:extLst>
      <p:ext uri="{BB962C8B-B14F-4D97-AF65-F5344CB8AC3E}">
        <p14:creationId xmlns:p14="http://schemas.microsoft.com/office/powerpoint/2010/main" val="42551370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C74C7-D8FA-847C-00BB-D262FBF2C9AB}"/>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C87E0557-3500-39A6-3CC7-79C20B708C89}"/>
              </a:ext>
            </a:extLst>
          </p:cNvPr>
          <p:cNvSpPr>
            <a:spLocks noGrp="1" noChangeArrowheads="1"/>
          </p:cNvSpPr>
          <p:nvPr>
            <p:ph idx="1"/>
          </p:nvPr>
        </p:nvSpPr>
        <p:spPr>
          <a:xfrm>
            <a:off x="326570" y="1532415"/>
            <a:ext cx="8817429" cy="4376944"/>
          </a:xfrm>
        </p:spPr>
        <p:txBody>
          <a:bodyPr/>
          <a:lstStyle/>
          <a:p>
            <a:r>
              <a:rPr lang="en-GB" altLang="en-US" sz="2800" dirty="0"/>
              <a:t>For distributed transaction processing:</a:t>
            </a:r>
          </a:p>
          <a:p>
            <a:pPr marL="457200" indent="-457200">
              <a:buFontTx/>
              <a:buChar char="-"/>
            </a:pPr>
            <a:r>
              <a:rPr lang="en-GB" altLang="en-US" sz="2800" dirty="0"/>
              <a:t>Atomicity: two-phase commit protocol</a:t>
            </a:r>
          </a:p>
          <a:p>
            <a:pPr marL="457200" indent="-457200">
              <a:buFontTx/>
              <a:buChar char="-"/>
            </a:pPr>
            <a:r>
              <a:rPr lang="en-GB" altLang="en-US" sz="2800" dirty="0"/>
              <a:t>Concurrency: </a:t>
            </a:r>
          </a:p>
          <a:p>
            <a:pPr marL="889179" lvl="2" indent="-457200">
              <a:buFontTx/>
              <a:buChar char="-"/>
            </a:pPr>
            <a:r>
              <a:rPr lang="en-GB" altLang="en-US" sz="2800" dirty="0"/>
              <a:t>Lock release</a:t>
            </a:r>
          </a:p>
          <a:p>
            <a:pPr marL="889179" lvl="2" indent="-457200">
              <a:buFontTx/>
              <a:buChar char="-"/>
            </a:pPr>
            <a:r>
              <a:rPr lang="en-GB" altLang="en-US" sz="2800" dirty="0"/>
              <a:t>Timestamping</a:t>
            </a:r>
          </a:p>
          <a:p>
            <a:pPr marL="889179" lvl="2" indent="-457200">
              <a:buFontTx/>
              <a:buChar char="-"/>
            </a:pPr>
            <a:r>
              <a:rPr lang="en-GB" altLang="en-US" sz="2800" dirty="0"/>
              <a:t>Optimistic locking</a:t>
            </a:r>
          </a:p>
          <a:p>
            <a:r>
              <a:rPr lang="en-GB" altLang="en-US" sz="2800" dirty="0"/>
              <a:t> </a:t>
            </a:r>
            <a:endParaRPr lang="en-GB" altLang="en-US" sz="3200" dirty="0"/>
          </a:p>
        </p:txBody>
      </p:sp>
      <p:sp>
        <p:nvSpPr>
          <p:cNvPr id="6" name="Title 5">
            <a:extLst>
              <a:ext uri="{FF2B5EF4-FFF2-40B4-BE49-F238E27FC236}">
                <a16:creationId xmlns:a16="http://schemas.microsoft.com/office/drawing/2014/main" id="{0F742AB9-33F3-0D3B-8D08-C2B72ABFCBE6}"/>
              </a:ext>
            </a:extLst>
          </p:cNvPr>
          <p:cNvSpPr>
            <a:spLocks noGrp="1"/>
          </p:cNvSpPr>
          <p:nvPr>
            <p:ph type="title"/>
          </p:nvPr>
        </p:nvSpPr>
        <p:spPr/>
        <p:txBody>
          <a:bodyPr/>
          <a:lstStyle/>
          <a:p>
            <a:r>
              <a:rPr lang="en-GB" altLang="en-US" sz="3200" dirty="0"/>
              <a:t>DBMSs in the era of Networking</a:t>
            </a:r>
            <a:endParaRPr lang="en-US" dirty="0"/>
          </a:p>
        </p:txBody>
      </p:sp>
    </p:spTree>
    <p:extLst>
      <p:ext uri="{BB962C8B-B14F-4D97-AF65-F5344CB8AC3E}">
        <p14:creationId xmlns:p14="http://schemas.microsoft.com/office/powerpoint/2010/main" val="31711493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3" name="Rectangle 2">
            <a:extLst>
              <a:ext uri="{FF2B5EF4-FFF2-40B4-BE49-F238E27FC236}">
                <a16:creationId xmlns:a16="http://schemas.microsoft.com/office/drawing/2014/main" id="{DE201307-79F0-4BD0-8C20-F5EE38D97057}"/>
              </a:ext>
            </a:extLst>
          </p:cNvPr>
          <p:cNvSpPr>
            <a:spLocks noGrp="1" noChangeArrowheads="1"/>
          </p:cNvSpPr>
          <p:nvPr>
            <p:ph type="title"/>
          </p:nvPr>
        </p:nvSpPr>
        <p:spPr>
          <a:xfrm>
            <a:off x="1273572" y="395066"/>
            <a:ext cx="7520001" cy="887360"/>
          </a:xfrm>
        </p:spPr>
        <p:txBody>
          <a:bodyPr/>
          <a:lstStyle/>
          <a:p>
            <a:r>
              <a:rPr lang="en-GB" altLang="en-US" dirty="0">
                <a:latin typeface="+mn-lt"/>
              </a:rPr>
              <a:t>Concurrency in distributed DB</a:t>
            </a:r>
          </a:p>
        </p:txBody>
      </p:sp>
      <p:sp>
        <p:nvSpPr>
          <p:cNvPr id="25604" name="Rectangle 3">
            <a:extLst>
              <a:ext uri="{FF2B5EF4-FFF2-40B4-BE49-F238E27FC236}">
                <a16:creationId xmlns:a16="http://schemas.microsoft.com/office/drawing/2014/main" id="{7135FFE3-79C0-465A-A158-4F5B1644218F}"/>
              </a:ext>
            </a:extLst>
          </p:cNvPr>
          <p:cNvSpPr>
            <a:spLocks noGrp="1" noChangeArrowheads="1"/>
          </p:cNvSpPr>
          <p:nvPr>
            <p:ph type="body" idx="1"/>
          </p:nvPr>
        </p:nvSpPr>
        <p:spPr/>
        <p:txBody>
          <a:bodyPr/>
          <a:lstStyle/>
          <a:p>
            <a:pPr marL="0" lvl="1" indent="0">
              <a:buNone/>
            </a:pPr>
            <a:r>
              <a:rPr lang="en-GB" altLang="en-US" sz="2400" dirty="0"/>
              <a:t>A local lock manager cannot release any locks until it knows that the transaction has been committed or aborted at all the servers involved in the transaction. </a:t>
            </a:r>
          </a:p>
          <a:p>
            <a:pPr marL="0" lvl="1" indent="0">
              <a:buNone/>
            </a:pPr>
            <a:endParaRPr lang="en-GB" altLang="en-US" sz="2400" dirty="0"/>
          </a:p>
          <a:p>
            <a:pPr marL="0" lvl="1" indent="0">
              <a:buNone/>
            </a:pPr>
            <a:r>
              <a:rPr lang="en-GB" altLang="en-US" sz="2400" b="1" dirty="0"/>
              <a:t>When/how will a node know when to release the locks of a transaction?</a:t>
            </a:r>
            <a:endParaRPr lang="en-GB" altLang="en-US"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0"/>
            <a:ext cx="8458200" cy="5257800"/>
          </a:xfrm>
        </p:spPr>
        <p:txBody>
          <a:bodyPr>
            <a:normAutofit/>
          </a:bodyPr>
          <a:lstStyle/>
          <a:p>
            <a:pPr lvl="1">
              <a:buFont typeface="Wingdings" pitchFamily="2" charset="2"/>
              <a:buChar char="§"/>
            </a:pPr>
            <a:endParaRPr lang="en-US" dirty="0"/>
          </a:p>
          <a:p>
            <a:pPr lvl="2">
              <a:buFont typeface="Wingdings" pitchFamily="2" charset="2"/>
              <a:buChar char="§"/>
            </a:pPr>
            <a:endParaRPr lang="en-US" sz="1800" dirty="0"/>
          </a:p>
          <a:p>
            <a:pPr lvl="1">
              <a:buFont typeface="Wingdings" pitchFamily="2" charset="2"/>
              <a:buChar char="§"/>
            </a:pPr>
            <a:endParaRPr lang="en-US" sz="1800" dirty="0"/>
          </a:p>
        </p:txBody>
      </p:sp>
      <p:sp>
        <p:nvSpPr>
          <p:cNvPr id="28" name="AutoShape 2" descr="data:image/jpeg;base64,/9j/4AAQSkZJRgABAQAAAQABAAD/2wCEAAkGBxAPEA8UEA8WEBUQEBQQFBARFBYVERAVFBUXFhQVGBQYKCggGBsnHRQVITIhJiksLi4uFx8zODMtNygtLywBCgoKDg0OGxAQFywkHx0uLC0yLC43LC8sLDQvLCsuLywsLCw3LC8sLC0rNDcsLCwsLCwsLCwsLSwsLCwsLCwsLP/AABEIAOEA4QMBIgACEQEDEQH/xAAcAAEAAQUBAQAAAAAAAAAAAAAABwECBAUGAwj/xABGEAABAwIBBggLBQgDAAMAAAABAAIDBBEFBhIhMUFhBxMiNVFxgbIUMjNScnN0kaGxsyNCYpLwJEOCosHC0eElNFNEVJP/xAAZAQEBAAMBAAAAAAAAAAAAAAAAAQIDBAX/xAArEQEBAAEDAAkEAgMAAAAAAAAAAQIDBBESITEyQVFhcYEUM6HRE/AiYpH/2gAMAwEAAhEDEQA/AJxREQEREBERAREQEREBERARczlTl1Q4ddsknGS20U8VnSbs7YwdZG66hzKrhBrsQJZneDwuNhBCTd99QfJ4z+oWBvqROUp5V8JdFQ5zIz4XMNHFxEcWw/jl1DqFzuCiLHsr8QxOQNfI6zjyKanDgz8reU89d91ltMl+DSqqs19RekiNjZw+3eN0Z8Trd7ipWwLJ2jw1n2EYYSLOmfypX9bzp7BYblREuS3CPXUBDJCaqJpsYpnHjGWOkNkNyLdDrjRbQpiyXyzosSFoJM2S13U8tmzN6bDU4b2kha7KTI6ixIZz2ZkhGioisJN2dseOvssolylyFrcOPGAGaNhzhUQXBjtqLmjlRneLgdKHY+jEUGZKcK1VTZrKwGri1cZoFQwdeqTtsfxFS9gGUVJXsz6WZslvGZqkjvscw6W/I7FDltUREUREQEREBERAREQEREBERAREQEREBFr8axqmoozJUzNibszvGcehrRpcdwBKibKrhbmlzmUDOIZq4+QAzO9FulrOs3PUUEn5R5U0eHNvUzBriLtibypX+iwabbzYb1D+VfClV1ecymvRxG4u0/bvG+QeJ1N0jzitFgWTFdijy9jXODncurnc7MJ1El5uZD1X32Ur5McHdHRZr5B4VKNPGSgcWw9LI9IHWbneFU7UZZM5B1tfZ+b4PE434+YG776SWM1v69APSpayayMosOAcxmfIBpqJbF49HYwdXaSt1PWhvi8o/Ba6eZz/ABj2bB2KcjMqMRA0MF951e7atZLI5xu43Qq0rEXQzuYbtNt2w9i2lNibXaHck9P3T27FpyqFBh5UcHVHW5z4v2WU6c+MDi3n8cegdosetRVi+AV+ESte4OizTyKqBxzDuzxYtv5rrX6Cpnpqx8eo3HmnV/pbSKrimaWuA5QsY3gFrgdY06CNysojrJXhde3NjxFmeNXhMQ5Y3viGg9bbeiVK2GYnBVRiSnlbMw/eYbi+0HoO46VG2VHBbBNnPoXCnfr4l1zA47tsfZcbgo4LcRwaov8AaUknSNMcwHvZK3dptuKyH02ii/JXhcikzY8QZxDtA4+MEwuP4m6XM+I6SFJlPOyRjXxvbI1wu17CHNcOkOGghRXoiIgIiICIiAiIgIiICKyWRrGlznBrWi5c4gAAaySdQUcZVcLVPBnMoWiqfq443FO07jrk7LD8SCQq6tip43STSNiY3W97g1o7Sotyr4XQM6PDmZ2zwmZpzf4IjpPW63olR9VVeIYxUAOMlXJrbG0ciIHoaLNjGzONt5K77JjgpY2z8Qfxh1+DxEhg9OTQXdQsN5VRwNJQ4hjE7nDjKqS9nzSHkR7bF55LBpvmjsCkzJjgvpoM19YRVSa+LtanafR1yfxaPwruIIooGNZExsbGizY4wGtb1AaAvKWYncNynJw9nzMYAGgaBYNboAA2blhTTudrOjoGpUKsKivMq0r0KsKiPMq0q8q0oLCrSryrSgtVpVxVEGXS4i9mg8odB1jqKz5mU9ZGY5WNla7XHIAe2x27wsKnw5x0vOYP5j2bFmszWCzBm9J+8e1VUX5d8HMVJDLU00pDI80ugk5RAc4N5Ems6SNDr7dK9uAmskFTVQ5x4swcbmX5Ie17W5wGwkON+mw6F2fCVzVW+gz6rFwnAZzhUexu+rEsk8U4IiKKIiICIiAiIgIiIPm7KvKStxOpfG573M44shpYwczQ6zBmDx36BpNzcm1hoXS5McFUj819e/im6/B4yDIdz36Q3qFzvC5XJfnel9uH1F9Dq1IwsLwynpIxHTxNiYNjRpcelx1uO8kle73nZoV7gvMhYq8XKwr1IXmQg8yrCvQqwqDzKsK9CrCiPMq0q8q0oLCrSvaOFzzZov8AIdqz4aFjNL+UejYP8oMCno3yahYecdX+1sIYGRahnO84/wBF6PkJ6uheZKqj3k61YShKsJQa/hJ5qrfQZ9Vi4HgM5wn9if8AViXfcJHNVb6tv1GLgOA3nGb2KT6sKsTxTmiIiiIiAiIgIiICIiD5pyX53pfbh9RTrjlY6BsTm6ftQC3zmlrrj4fBQVkvzvS+3D6inHKMciL1w7j0qRn01Q2Vgew3B946Qd6q4LnKNz4XZ0WkHxozqdvHQV0FLVMmF2mxGtp0OaeghRRwXmV7PbZeRCDyKsK9SvMoPMqwr0K9YqUu16B8VEYmaTqF9yy4aDa82/CNfvWUxrWeKO3arXOVVXOAFmiw3LzJQlWkoKEqwlVJVhKASrCUJVpKiMThH5rrfVt+o1R9wG85TewyfWgUhcIvNdd6od9qjvgOP/Jy+wS/Wp1lC9qdkREUREQEREBERAREQfNOS/O9L7cPqKc8oPJsPRID/K5QZkvzvS+3D6inLKXyGjTyv7HJUjTYRiEVQ3OieHC9jsIO8HSFtmjSDqI2jX71BVJi89HPnMJb/UaLgg6CNx+Ck/JzLOnqg1shEUmrSfs3Hc46juPxUHaRVXnDtH+F6ANdqP66lhNXhKiti+A9a8xA47Lda1wr5GanX3O0/wC1XHsRkZFTlhzTM9gcRrAIBIHQg2zImt3lVc66oVQlBQlWkoSrCUAlWEqpKsJQCVYShKtJURQlWkoSrCUHnwic113qh32qOeA/nST2CX61OpG4Q+a671P9zVHPAhzpJ7DL9WBZQqd0REUREQEREBERAREQfNOS/O9L7cPqKdMoDaJp6Hg/yuUF5L870vtw+opyyl8h/F/Y5KkcJWYLS4oxz4nBkgNnAjb+No1H8Q+K5ym4P63OfYZmboBL2gP6td+2y9cpI58NrHPhu1ucSCNovpHQd4K6rJvLiCoAbMRC/Vnfu3HrPiHcdG9QcbRZU1uHP4p5JDDm8XILtFtYtrb2Gy6mh4Q6eWwlYYz0tIc33GxHuK2mU2SENeQ/P4t+aBnWzmvtqJGg3touDqUfYvkFVwXLW8Y0bY+V/L43wKdQkmkxGKoaXQvzwDY6CCDrsQetZOUvkqH1jO6Fy+QEJZSvDhYiXN0i2pjL/G66jKXyVD6xndCDoCVaSjirCUUJVhKqSrCUAlWEoSrSVEUJVpKEqwlAJVhKqSrCUFeEHmuu9Se8FG/Ajzo/2KX6sKknhA5rrvUH5hRtwJc6O9il+pCsoVPCIiKIiICIiAiIgIiIPmnJfnel9uH1FOmUAvE0HbIB/K5QXkvzvS+3D6inXHvJt9YO65KkaWqhiqGFlU242Tge4vA8U/jGjpAXBZSZBTQEyQctpGcHM03Gu9hrG8KRadZMbCy/FuzLm5YRnRuPSWdO8WO9QQzheVFbQnNzjmj7juVH+U6uyy6yh4SIngCaLNPTGdH5XWt7yunxfAqWqB46AxOP72K72HrA5Q9x61wmM8HErQX0z2zs6YyDbrA1Hcg7ehxOKqZnxEkA5puLEGwNvcQsrKbyVD6xndC5vIamfFTPa9paRKRYi2pjB/RdJlP5Kh9YzuhFbxxVhKq4qwlAJVhKErX4vi8FIzPnkDAdQ1ueehrRpKSW3iJbx2s0lWkri6nKmsn/AOtTtgZ/61Ol5HSGDV8QtNVTyP8A+xiUj/wQnMb1WZoXVhs8729TRluMZ2JIlkDfGIb1m3zWM7EIf/aP87f8qMTBQg3Mb5CfvOJues3Cr+xf/VPvP+Vu+h/2/DX9V6JNbVRu8WRrupwPyV7lFxjoTrp3DqJ/yvWBkDbcTUz0/QGvcG+4KXY+WX4Wbr0Shl/zXXeoPzCjXgT50d7HL9SJZtZiOIzU00PhUdXHKwsOe1olaD5rm7fSWHwWWosUHhLhCH08kTTJyQXufGWi50ac0rTnt88fVtx1sck8IiLnbhERAREQEREBERB805L870vtw+op1x7ybfWDuuUFZL87Uvtw+op1x7ybfWDuuSpGtp1mtWDAelc7JjksznFkrom2u1sYjBzTpaXmRrruI02FgL202utGvr4aOPSzrHPOYTmuzasaaMZ2cOS7z2ktf+YaVh5OYoahjg+xfGRcgWD2uvmuzdhu1wI6W31EBZ8y2Y5TKSzsrKXmcxgPbYuJcXFzs4k26ANgGwBVyn8lResZ3QqyqmVHkqL1je6FkrcOKsJVXFWEojBxrEm0sEsztIjbfN1ZzibNb2kgKN5JnAioqftZ5RnNafFhbsDR90C/60ldZwkc3y+sj74Wtx3A5KinhqqdpkDYwyVjRdzLaSQNouTfdY9K9DaTGY9K+N4cm45t4ng5apq3yHluJ3amjsXiqAqq9FxiIiAiIgq1xBuDY9I0FZ0da2QcXUNEjDozj4zd9/6rAWwwTBpq2QRwtJ899uRGOlx+Q1lY5cSc1ZzbxHb8HePSxVBoKh5kaWF9NI48rNaLmInaLAkdGadlgJIURROjGO4cyI5wiL4y4feIjkztO3XbsKl1eTucZMpZ4zl6OhbceL4CIi524REQEREBUKqvNxQfNuS/O1L7cPqKdce8m31g7rlBWS3O1L7cPqKdce8m31g7rkqRqRHntc29s5pbfouLLhpGvjc8OFnDx23AzDtvf7ush2oixXe06yH07HkFzGuLdRc0Et6idS5NztsdfGS3sa9TTmc4rS5F0bmsfIdUgaxv4msL3F43EyEA7Q240ELeTL3avCZb8MJhjMZ2RnJxOIwpVTKnyVF6xvdCrKqZU+SovWN7oWbJs3FWEqrirCVEczwjH9gk9ZH3wrcl8TfTi7ToJ5Tdh0D4qvCL/wBCT1kfeCwcN8QfrYF6W2kujZfNx61s1JZ5OrrsEw+vGe+Iwvfp42HkknaXDUT1g9a0FVwauN/B6xj+hsrS09rm3+S6LDHfZM6j8ysqZ9mOI1gFYTUzwvGNZ9HHKc2I/qOD/EWaomSehI3+/NWKcisSH/w3f/pEfk5do+ulGqRw6jZYsuJT/wDvJ+dy3TW1fT8tV08PVzMeQuJuP/Vzd7pYrD3OJ+CzouDqqGmeeCBu0ueSR2WA+Ky566Y65pD1vd/layY30nTvKy6epfGT4Y9HCeFbCPAsJpdM9U+scP3cIzWHtB/vXji2VT3R8TSxNo4dIzY9D3A67uFrX2207ytTKsSVZTDm85Xn++SXPjqnUysledcN9N/03qcgoOyWH/KYceh7/puU3tK5N7357Ona92+69ERcbpEREBERBQrwmcvZxWFUvQfO+S3O1L7a36inbH/Jt9YO65QTkrztSe2t+op2x/ybfWDuuSpER4Ll9NRTGnxWNzbGzZ7cq2wuA0OG8dG1SjR1UczGvie2RjhcPYbtPaoZnx1pcaPHackAkR1QA42MHU640OHzt95VbguJ4V+0YVUeGUzuV9nywQNj49OrVfZp0hOBNzV4zKPMnuF2mksytjNM/UXtBdGd9vGb8V3FLiUFS3OgmZMOmNwdbrA0jtUFsqplV5Ki9Y3uhVlVMq/JUfrG90IrPcVYSquKsJURz2XYvRPH44+8sHD/ABR+tgWflt/03+mzvLBoPFH62BentftfP6cWv9z4dJhz/s29vzKypX8l3UVraN/JHb81lF/JPUteU62eN6mBKsOVZkqw5VsjCsSVYcqzJVhyrZGusSVYkqy5ViSrbGFZ+SY/5Gi9N303KaWFQvklzjRem76blNLAuHe9+ezs2vdvuvCqqBVXG6RERAREQechWtq3LYSrVVhQQHkpzrSe2t76nbHmkxC2x47NDh/UKCMqcNkw+tdmOLOXx8Eo1jlXFj0tOjsHSpmyLyljxOmzjYSsAZPF0O84DzXax2jYlSIZr8Qlpj4JjVOaiEk8XUA3mjBPjMkPjDVoO69tSrR4XX4eDU4NVeGU50uazS5o82SE6Qbbbb9CmPG8AhmY6OeMSxO1Z2tp3HWDvCi/FeD2vw6Qz4RO5wGnir2lA6LapBu29CDHblZhGJcnFaLwaU66iEEXPSQNPvzlU8HLH/aYRijX20hpdZ7f4m6b9YCw5MrKOpJjxrDc2UHNNRC3i5gelzdAJ6/cqxZGUk5D8JxZudrbFMTHIDuOs9je1BIWSFPWxUxZXuL5WyOAcXBxLLNzTnDXpvr0re5V+So/WN7oWiyQpa2GmLK55fK2RwDnODyWWbmnOF9t9elb3KzyVH6xvdCgynFWEqrirCVBostT+xv9NneWHQ+KP1sCy8tGO8EeSLDPZr1nldCxaLxR+ti9La/a+f04tf7nw2dO+wWU1+hYMayY1coYrZVhyrMlWHKkKxJVhyrMlWHKtka6xJViSrLlWJKtsYVsckOcqH03fTcpqAUJZLOtiFGeh7u45TXDJnBcO9789v27Nr3b7vRERcbpEREBERB5SBa6qjW1IWPNHdBwmV2T7K2EsdyXNOdHJ5jv6g6iP8BRJQ1lXhVXnN+zljNnNOlkjTsPnNNta+g6qnXJ5UZMxVrLPGa9viStHKZu3t3fJErb5J5W02Jx8ghkoH2lO48odJHnN3++y20tH5vuP+V894rg1Vh8gc67c112VERIbfZZw0tO4/Fdfk7wrTRAMrY+PaNHGx2bL2tPJd8E4OXf4vgNNVjNqqdkui13DljqeNI7Co+xrghpnEupZ305813LZ1AixA67qRMJyxw+rsI6pgcf3cv2b/yvtfsutw+lY7Z2gqDgckMJqKOmMVTKJXCRxa8Oc4ZhDbDlWtqOhb3K3yVH6xvdC3EmFNOpxHuK95aGOQR8Y0P4vS2+q9rXttRWthpXv1Cw846v9rPZSMjBJ0kC5c7UN+5c/lPl/R0N2B3hEw0cVERZp/G/U3q0ncokykyvrcRObI/NjJ0U8Vww9F9rz1+4K8I7PLXK2lnBpoH8c4uDnSM8k3NN7Z33j1aN6yaPxR+tij7C8BnBD3DM0GzD4xuNvQu2wetEjR5zRZzdoI0Xt0L0NtZ/HZ6uPXn+fLdRrJjWLEVlRq5McVsqw5VmSrDlSLWJKsOVZkqw5VsjXWJKsSVZcqxZB06AtsYVlZOn9upPSPccpkoHKKMiMPdPVCW3Igvp2OeQQB7jf3dKlqijsFwbyy5yeUdm2nGDLREXI6RERAREQFaQrkQY0sV1r6ilW4IXm+O6DlaygDgQ5ocCLFpFwR0EHWuIxng/gkJMJNO47Byo/wAp1dhtuUry011hTUW5BA+IZFVkV7MbMOmNwv8AldY+6618dRXUnivqKa2wGSNvu0AqepaDcsWSg3K8pwh+HL3FG+LXv/ibE/vtKYnl3iVRHxclUQ06HcW1kZf1uYAbbhYKVJcGjd40TXdbQfmrIsn4QQRBGCNREbQR22Q4RTg+StRUWLm8Sw/ecOU70Wa+027V3GEZMxQeIy7tr3aXnt2dQXYQ4buWwp8OHQocOciwbO2LEr8ks858bjFINThqPWP12rvoaMDYskU42hZYZ5YXnGpljMpxUTPfWUvl6cvaP3sOkdZA1dtlk0mUFO794G7ngt+OpSZJQNK1NdkzDL48LHnpLRf3610zcy97H/jRdCzu1yvhsbvFe13ouB+S8pHLbT5B0p/dFvovf8rrFPB9T9D/AM3+lnNbS9WN0s/Rp5ngayB1la+eriGuRvYb/JdXHkBTDWxx63n+llsqTI2mZa1O0+kM7vXV+p055p/BnfJHDJnSm0ET5T+FpsOvo7VvMKyMnmIdVO4tuvimG7juLtQ+PYpHpsKa0AAAAbALD3LOip2t2LXnu8r1Yzhsx22M7etrsKwpkLGtYwMa0WAGr/Z3rbNFlVFyc8ugREQEREBERAREQFQoiCxy8XoiDGkWO9EQeRVWoiDJiWXGiIMhquCIgqiIgoVYURBVqvREBERAREQEREBERB//2Q=="/>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5228" y="3480544"/>
            <a:ext cx="1066799"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1400" y="2029690"/>
            <a:ext cx="1066799"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 name="Can 28"/>
          <p:cNvSpPr/>
          <p:nvPr/>
        </p:nvSpPr>
        <p:spPr>
          <a:xfrm>
            <a:off x="7086599" y="2176036"/>
            <a:ext cx="914400" cy="774107"/>
          </a:xfrm>
          <a:prstGeom prst="can">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3" name="TextBox 32"/>
          <p:cNvSpPr txBox="1"/>
          <p:nvPr/>
        </p:nvSpPr>
        <p:spPr>
          <a:xfrm>
            <a:off x="6779135" y="3020290"/>
            <a:ext cx="152932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a:ea typeface="+mn-ea"/>
                <a:cs typeface="+mn-cs"/>
              </a:rPr>
              <a:t>Database Server 1</a:t>
            </a:r>
          </a:p>
        </p:txBody>
      </p:sp>
      <p:sp>
        <p:nvSpPr>
          <p:cNvPr id="35" name="TextBox 34"/>
          <p:cNvSpPr txBox="1"/>
          <p:nvPr/>
        </p:nvSpPr>
        <p:spPr>
          <a:xfrm>
            <a:off x="3551617" y="3028122"/>
            <a:ext cx="1130053"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a:ea typeface="+mn-ea"/>
                <a:cs typeface="+mn-cs"/>
              </a:rPr>
              <a:t>Participant 1</a:t>
            </a:r>
          </a:p>
        </p:txBody>
      </p:sp>
      <p:sp>
        <p:nvSpPr>
          <p:cNvPr id="42" name="TextBox 41"/>
          <p:cNvSpPr txBox="1"/>
          <p:nvPr/>
        </p:nvSpPr>
        <p:spPr>
          <a:xfrm>
            <a:off x="598027" y="4533481"/>
            <a:ext cx="107837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a:ea typeface="+mn-ea"/>
                <a:cs typeface="+mn-cs"/>
              </a:rPr>
              <a:t>Coordinator</a:t>
            </a:r>
          </a:p>
        </p:txBody>
      </p:sp>
      <p:cxnSp>
        <p:nvCxnSpPr>
          <p:cNvPr id="43" name="Straight Connector 42"/>
          <p:cNvCxnSpPr/>
          <p:nvPr/>
        </p:nvCxnSpPr>
        <p:spPr>
          <a:xfrm>
            <a:off x="4462272" y="2563089"/>
            <a:ext cx="2624328" cy="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pic>
        <p:nvPicPr>
          <p:cNvPr id="5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1183" y="3466681"/>
            <a:ext cx="1066799"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5" name="Can 54"/>
          <p:cNvSpPr/>
          <p:nvPr/>
        </p:nvSpPr>
        <p:spPr>
          <a:xfrm>
            <a:off x="7116382" y="3613027"/>
            <a:ext cx="914400" cy="774107"/>
          </a:xfrm>
          <a:prstGeom prst="can">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6" name="TextBox 55"/>
          <p:cNvSpPr txBox="1"/>
          <p:nvPr/>
        </p:nvSpPr>
        <p:spPr>
          <a:xfrm>
            <a:off x="6808918" y="4457281"/>
            <a:ext cx="152932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a:ea typeface="+mn-ea"/>
                <a:cs typeface="+mn-cs"/>
              </a:rPr>
              <a:t>Database Server 2</a:t>
            </a:r>
          </a:p>
        </p:txBody>
      </p:sp>
      <p:sp>
        <p:nvSpPr>
          <p:cNvPr id="57" name="TextBox 56"/>
          <p:cNvSpPr txBox="1"/>
          <p:nvPr/>
        </p:nvSpPr>
        <p:spPr>
          <a:xfrm>
            <a:off x="3581400" y="4465113"/>
            <a:ext cx="1130053"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a:ea typeface="+mn-ea"/>
                <a:cs typeface="+mn-cs"/>
              </a:rPr>
              <a:t>Participant 2</a:t>
            </a:r>
          </a:p>
        </p:txBody>
      </p:sp>
      <p:cxnSp>
        <p:nvCxnSpPr>
          <p:cNvPr id="58" name="Straight Connector 57"/>
          <p:cNvCxnSpPr/>
          <p:nvPr/>
        </p:nvCxnSpPr>
        <p:spPr>
          <a:xfrm>
            <a:off x="4492055" y="4000080"/>
            <a:ext cx="2624328" cy="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pic>
        <p:nvPicPr>
          <p:cNvPr id="5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1183" y="4914481"/>
            <a:ext cx="1066799"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0" name="Can 59"/>
          <p:cNvSpPr/>
          <p:nvPr/>
        </p:nvSpPr>
        <p:spPr>
          <a:xfrm>
            <a:off x="7116382" y="5060827"/>
            <a:ext cx="914400" cy="774107"/>
          </a:xfrm>
          <a:prstGeom prst="can">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1" name="TextBox 60"/>
          <p:cNvSpPr txBox="1"/>
          <p:nvPr/>
        </p:nvSpPr>
        <p:spPr>
          <a:xfrm>
            <a:off x="6808918" y="5905081"/>
            <a:ext cx="152932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a:ea typeface="+mn-ea"/>
                <a:cs typeface="+mn-cs"/>
              </a:rPr>
              <a:t>Database Server 3</a:t>
            </a:r>
          </a:p>
        </p:txBody>
      </p:sp>
      <p:sp>
        <p:nvSpPr>
          <p:cNvPr id="62" name="TextBox 61"/>
          <p:cNvSpPr txBox="1"/>
          <p:nvPr/>
        </p:nvSpPr>
        <p:spPr>
          <a:xfrm>
            <a:off x="3581400" y="5912913"/>
            <a:ext cx="1130053"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a:ea typeface="+mn-ea"/>
                <a:cs typeface="+mn-cs"/>
              </a:rPr>
              <a:t>Participant 3</a:t>
            </a:r>
          </a:p>
        </p:txBody>
      </p:sp>
      <p:cxnSp>
        <p:nvCxnSpPr>
          <p:cNvPr id="63" name="Straight Connector 62"/>
          <p:cNvCxnSpPr/>
          <p:nvPr/>
        </p:nvCxnSpPr>
        <p:spPr>
          <a:xfrm>
            <a:off x="4492055" y="5447880"/>
            <a:ext cx="2624328" cy="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4" name="Straight Connector 1023"/>
          <p:cNvCxnSpPr/>
          <p:nvPr/>
        </p:nvCxnSpPr>
        <p:spPr>
          <a:xfrm flipV="1">
            <a:off x="1644976" y="2639290"/>
            <a:ext cx="5786" cy="841254"/>
          </a:xfrm>
          <a:prstGeom prst="line">
            <a:avLst/>
          </a:prstGeom>
          <a:ln w="254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026" name="Straight Arrow Connector 1025"/>
          <p:cNvCxnSpPr/>
          <p:nvPr/>
        </p:nvCxnSpPr>
        <p:spPr>
          <a:xfrm>
            <a:off x="1650762" y="2639290"/>
            <a:ext cx="2083038" cy="0"/>
          </a:xfrm>
          <a:prstGeom prst="straightConnector1">
            <a:avLst/>
          </a:prstGeom>
          <a:ln w="254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1031" name="Straight Arrow Connector 1030"/>
          <p:cNvCxnSpPr/>
          <p:nvPr/>
        </p:nvCxnSpPr>
        <p:spPr>
          <a:xfrm>
            <a:off x="1955562" y="4000080"/>
            <a:ext cx="1828800" cy="0"/>
          </a:xfrm>
          <a:prstGeom prst="straightConnector1">
            <a:avLst/>
          </a:prstGeom>
          <a:ln w="254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1701324" y="4465113"/>
            <a:ext cx="0" cy="1069778"/>
          </a:xfrm>
          <a:prstGeom prst="line">
            <a:avLst/>
          </a:prstGeom>
          <a:ln w="254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p:nvPr/>
        </p:nvCxnSpPr>
        <p:spPr>
          <a:xfrm>
            <a:off x="1701324" y="5534890"/>
            <a:ext cx="2083038" cy="0"/>
          </a:xfrm>
          <a:prstGeom prst="straightConnector1">
            <a:avLst/>
          </a:prstGeom>
          <a:ln w="25400">
            <a:solidFill>
              <a:srgbClr val="0070C0"/>
            </a:solidFill>
            <a:tailEnd type="arrow"/>
          </a:ln>
        </p:spPr>
        <p:style>
          <a:lnRef idx="1">
            <a:schemeClr val="accent1"/>
          </a:lnRef>
          <a:fillRef idx="0">
            <a:schemeClr val="accent1"/>
          </a:fillRef>
          <a:effectRef idx="0">
            <a:schemeClr val="accent1"/>
          </a:effectRef>
          <a:fontRef idx="minor">
            <a:schemeClr val="tx1"/>
          </a:fontRef>
        </p:style>
      </p:cxnSp>
      <p:sp>
        <p:nvSpPr>
          <p:cNvPr id="1036" name="TextBox 1035"/>
          <p:cNvSpPr txBox="1"/>
          <p:nvPr/>
        </p:nvSpPr>
        <p:spPr>
          <a:xfrm>
            <a:off x="1905000" y="2283928"/>
            <a:ext cx="188250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70C0"/>
                </a:solidFill>
                <a:effectLst/>
                <a:uLnTx/>
                <a:uFillTx/>
                <a:latin typeface="Calibri"/>
                <a:ea typeface="+mn-ea"/>
                <a:cs typeface="+mn-cs"/>
              </a:rPr>
              <a:t>GLOBAL_COMMIT</a:t>
            </a:r>
          </a:p>
        </p:txBody>
      </p:sp>
      <p:sp>
        <p:nvSpPr>
          <p:cNvPr id="79" name="TextBox 78"/>
          <p:cNvSpPr txBox="1"/>
          <p:nvPr/>
        </p:nvSpPr>
        <p:spPr>
          <a:xfrm>
            <a:off x="1905000" y="3641558"/>
            <a:ext cx="188250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70C0"/>
                </a:solidFill>
                <a:effectLst/>
                <a:uLnTx/>
                <a:uFillTx/>
                <a:latin typeface="Calibri"/>
                <a:ea typeface="+mn-ea"/>
                <a:cs typeface="+mn-cs"/>
              </a:rPr>
              <a:t>GLOBAL_COMMIT</a:t>
            </a:r>
          </a:p>
        </p:txBody>
      </p:sp>
      <p:sp>
        <p:nvSpPr>
          <p:cNvPr id="80" name="TextBox 79"/>
          <p:cNvSpPr txBox="1"/>
          <p:nvPr/>
        </p:nvSpPr>
        <p:spPr>
          <a:xfrm>
            <a:off x="1905000" y="5165558"/>
            <a:ext cx="188250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70C0"/>
                </a:solidFill>
                <a:effectLst/>
                <a:uLnTx/>
                <a:uFillTx/>
                <a:latin typeface="Calibri"/>
                <a:ea typeface="+mn-ea"/>
                <a:cs typeface="+mn-cs"/>
              </a:rPr>
              <a:t>GLOBAL_COMMIT</a:t>
            </a:r>
          </a:p>
        </p:txBody>
      </p:sp>
      <p:sp>
        <p:nvSpPr>
          <p:cNvPr id="1039" name="TextBox 1038"/>
          <p:cNvSpPr txBox="1"/>
          <p:nvPr/>
        </p:nvSpPr>
        <p:spPr>
          <a:xfrm>
            <a:off x="76670" y="2029690"/>
            <a:ext cx="198323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70C0"/>
                </a:solidFill>
                <a:effectLst/>
                <a:uLnTx/>
                <a:uFillTx/>
                <a:latin typeface="Calibri"/>
                <a:ea typeface="+mn-ea"/>
                <a:cs typeface="+mn-cs"/>
              </a:rPr>
              <a:t>Phase II: Commit</a:t>
            </a:r>
          </a:p>
        </p:txBody>
      </p:sp>
      <p:cxnSp>
        <p:nvCxnSpPr>
          <p:cNvPr id="39" name="Straight Connector 38"/>
          <p:cNvCxnSpPr/>
          <p:nvPr/>
        </p:nvCxnSpPr>
        <p:spPr>
          <a:xfrm>
            <a:off x="4478708" y="2563090"/>
            <a:ext cx="2624328" cy="1"/>
          </a:xfrm>
          <a:prstGeom prst="line">
            <a:avLst/>
          </a:prstGeom>
          <a:ln w="22225">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4495800" y="4002381"/>
            <a:ext cx="2624328" cy="1"/>
          </a:xfrm>
          <a:prstGeom prst="line">
            <a:avLst/>
          </a:prstGeom>
          <a:ln w="22225">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4495800" y="5447059"/>
            <a:ext cx="2624328" cy="1"/>
          </a:xfrm>
          <a:prstGeom prst="line">
            <a:avLst/>
          </a:prstGeom>
          <a:ln w="22225">
            <a:solidFill>
              <a:srgbClr val="0070C0"/>
            </a:solidFill>
            <a:tailEnd type="arrow"/>
          </a:ln>
        </p:spPr>
        <p:style>
          <a:lnRef idx="1">
            <a:schemeClr val="accent1"/>
          </a:lnRef>
          <a:fillRef idx="0">
            <a:schemeClr val="accent1"/>
          </a:fillRef>
          <a:effectRef idx="0">
            <a:schemeClr val="accent1"/>
          </a:effectRef>
          <a:fontRef idx="minor">
            <a:schemeClr val="tx1"/>
          </a:fontRef>
        </p:style>
      </p:cxnSp>
      <p:sp>
        <p:nvSpPr>
          <p:cNvPr id="5" name="Title 4">
            <a:extLst>
              <a:ext uri="{FF2B5EF4-FFF2-40B4-BE49-F238E27FC236}">
                <a16:creationId xmlns:a16="http://schemas.microsoft.com/office/drawing/2014/main" id="{427EB3F7-D4F1-50C3-9349-CB8C295E5B0F}"/>
              </a:ext>
            </a:extLst>
          </p:cNvPr>
          <p:cNvSpPr>
            <a:spLocks noGrp="1"/>
          </p:cNvSpPr>
          <p:nvPr>
            <p:ph type="title"/>
          </p:nvPr>
        </p:nvSpPr>
        <p:spPr>
          <a:xfrm>
            <a:off x="1273572" y="395066"/>
            <a:ext cx="7870428" cy="887360"/>
          </a:xfrm>
        </p:spPr>
        <p:txBody>
          <a:bodyPr/>
          <a:lstStyle/>
          <a:p>
            <a:r>
              <a:rPr lang="en-GB" altLang="en-US" sz="3200" b="1" dirty="0"/>
              <a:t>When/how will a node know when to release the locks of a transaction?</a:t>
            </a:r>
            <a:endParaRPr lang="en-US" dirty="0"/>
          </a:p>
        </p:txBody>
      </p:sp>
      <p:sp>
        <p:nvSpPr>
          <p:cNvPr id="8" name="TextBox 7">
            <a:extLst>
              <a:ext uri="{FF2B5EF4-FFF2-40B4-BE49-F238E27FC236}">
                <a16:creationId xmlns:a16="http://schemas.microsoft.com/office/drawing/2014/main" id="{BCF3706D-3227-D397-1C30-BA96526F9B62}"/>
              </a:ext>
            </a:extLst>
          </p:cNvPr>
          <p:cNvSpPr txBox="1"/>
          <p:nvPr/>
        </p:nvSpPr>
        <p:spPr>
          <a:xfrm>
            <a:off x="609077" y="6357791"/>
            <a:ext cx="7421703" cy="461665"/>
          </a:xfrm>
          <a:prstGeom prst="rect">
            <a:avLst/>
          </a:prstGeom>
          <a:noFill/>
        </p:spPr>
        <p:txBody>
          <a:bodyPr wrap="square">
            <a:spAutoFit/>
          </a:bodyPr>
          <a:lstStyle/>
          <a:p>
            <a:pPr marL="0" lvl="1" indent="0">
              <a:buNone/>
            </a:pPr>
            <a:r>
              <a:rPr lang="en-GB" altLang="en-US" sz="2400" b="1" dirty="0"/>
              <a:t>What if a sub-transaction aborts in a node?</a:t>
            </a:r>
            <a:endParaRPr lang="en-GB" altLang="en-US" sz="2400" dirty="0"/>
          </a:p>
        </p:txBody>
      </p:sp>
    </p:spTree>
    <p:extLst>
      <p:ext uri="{BB962C8B-B14F-4D97-AF65-F5344CB8AC3E}">
        <p14:creationId xmlns:p14="http://schemas.microsoft.com/office/powerpoint/2010/main" val="115449698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50BA0E-68E0-3353-3F14-BBD5C55EC2B3}"/>
            </a:ext>
          </a:extLst>
        </p:cNvPr>
        <p:cNvGrpSpPr/>
        <p:nvPr/>
      </p:nvGrpSpPr>
      <p:grpSpPr>
        <a:xfrm>
          <a:off x="0" y="0"/>
          <a:ext cx="0" cy="0"/>
          <a:chOff x="0" y="0"/>
          <a:chExt cx="0" cy="0"/>
        </a:xfrm>
      </p:grpSpPr>
      <p:sp>
        <p:nvSpPr>
          <p:cNvPr id="7" name="Rectangle 2">
            <a:extLst>
              <a:ext uri="{FF2B5EF4-FFF2-40B4-BE49-F238E27FC236}">
                <a16:creationId xmlns:a16="http://schemas.microsoft.com/office/drawing/2014/main" id="{AC25A341-2DC3-12E2-67D7-EFEB2A197E54}"/>
              </a:ext>
            </a:extLst>
          </p:cNvPr>
          <p:cNvSpPr>
            <a:spLocks noGrp="1" noChangeArrowheads="1"/>
          </p:cNvSpPr>
          <p:nvPr>
            <p:ph idx="1"/>
          </p:nvPr>
        </p:nvSpPr>
        <p:spPr>
          <a:xfrm>
            <a:off x="326570" y="1532415"/>
            <a:ext cx="8817429" cy="4376944"/>
          </a:xfrm>
        </p:spPr>
        <p:txBody>
          <a:bodyPr/>
          <a:lstStyle/>
          <a:p>
            <a:r>
              <a:rPr lang="en-GB" altLang="en-US" sz="2800" dirty="0"/>
              <a:t>For distributed transaction processing:</a:t>
            </a:r>
          </a:p>
          <a:p>
            <a:pPr marL="457200" indent="-457200">
              <a:buFontTx/>
              <a:buChar char="-"/>
            </a:pPr>
            <a:r>
              <a:rPr lang="en-GB" altLang="en-US" sz="2800" dirty="0"/>
              <a:t>Atomicity: two-phase commit protocol</a:t>
            </a:r>
          </a:p>
          <a:p>
            <a:pPr marL="457200" indent="-457200">
              <a:buFontTx/>
              <a:buChar char="-"/>
            </a:pPr>
            <a:r>
              <a:rPr lang="en-GB" altLang="en-US" sz="2800" dirty="0"/>
              <a:t>Concurrency: </a:t>
            </a:r>
          </a:p>
          <a:p>
            <a:pPr marL="889179" lvl="2" indent="-457200">
              <a:buFontTx/>
              <a:buChar char="-"/>
            </a:pPr>
            <a:r>
              <a:rPr lang="en-GB" altLang="en-US" sz="2800" dirty="0"/>
              <a:t>Lock release</a:t>
            </a:r>
          </a:p>
          <a:p>
            <a:pPr marL="889179" lvl="2" indent="-457200">
              <a:buFontTx/>
              <a:buChar char="-"/>
            </a:pPr>
            <a:r>
              <a:rPr lang="en-GB" altLang="en-US" sz="2800" dirty="0"/>
              <a:t>Timestamping</a:t>
            </a:r>
          </a:p>
          <a:p>
            <a:pPr marL="889179" lvl="2" indent="-457200">
              <a:buFontTx/>
              <a:buChar char="-"/>
            </a:pPr>
            <a:r>
              <a:rPr lang="en-GB" altLang="en-US" sz="2800" dirty="0"/>
              <a:t>Optimistic locking</a:t>
            </a:r>
          </a:p>
          <a:p>
            <a:pPr marL="457200" lvl="3" indent="-457200">
              <a:buFontTx/>
              <a:buChar char="-"/>
            </a:pPr>
            <a:r>
              <a:rPr lang="en-GB" altLang="en-US" sz="2800" b="0" dirty="0"/>
              <a:t>Data replication</a:t>
            </a:r>
          </a:p>
          <a:p>
            <a:pPr lvl="4"/>
            <a:r>
              <a:rPr lang="en-GB" altLang="en-US" sz="2600" dirty="0">
                <a:solidFill>
                  <a:schemeClr val="tx1"/>
                </a:solidFill>
              </a:rPr>
              <a:t>      -     </a:t>
            </a:r>
            <a:r>
              <a:rPr lang="en-GB" altLang="en-US" sz="2800" dirty="0">
                <a:solidFill>
                  <a:schemeClr val="tx1"/>
                </a:solidFill>
              </a:rPr>
              <a:t>Rule for one-copy serializability</a:t>
            </a:r>
            <a:r>
              <a:rPr lang="en-GB" altLang="en-US" sz="2800" dirty="0"/>
              <a:t> </a:t>
            </a:r>
          </a:p>
          <a:p>
            <a:pPr lvl="4"/>
            <a:r>
              <a:rPr lang="en-GB" altLang="en-US" sz="2800" dirty="0"/>
              <a:t>     </a:t>
            </a:r>
            <a:r>
              <a:rPr lang="en-GB" altLang="en-US" sz="2800" dirty="0">
                <a:solidFill>
                  <a:schemeClr val="tx1"/>
                </a:solidFill>
              </a:rPr>
              <a:t>-     CAP</a:t>
            </a:r>
            <a:endParaRPr lang="en-GB" altLang="en-US" sz="2800" b="0" dirty="0">
              <a:solidFill>
                <a:schemeClr val="tx1"/>
              </a:solidFill>
            </a:endParaRPr>
          </a:p>
          <a:p>
            <a:r>
              <a:rPr lang="en-GB" altLang="en-US" sz="2800" dirty="0"/>
              <a:t> </a:t>
            </a:r>
            <a:endParaRPr lang="en-GB" altLang="en-US" sz="3200" dirty="0"/>
          </a:p>
        </p:txBody>
      </p:sp>
      <p:sp>
        <p:nvSpPr>
          <p:cNvPr id="6" name="Title 5">
            <a:extLst>
              <a:ext uri="{FF2B5EF4-FFF2-40B4-BE49-F238E27FC236}">
                <a16:creationId xmlns:a16="http://schemas.microsoft.com/office/drawing/2014/main" id="{0690D83B-DA68-8E10-AADC-C0B01BF7C43A}"/>
              </a:ext>
            </a:extLst>
          </p:cNvPr>
          <p:cNvSpPr>
            <a:spLocks noGrp="1"/>
          </p:cNvSpPr>
          <p:nvPr>
            <p:ph type="title"/>
          </p:nvPr>
        </p:nvSpPr>
        <p:spPr/>
        <p:txBody>
          <a:bodyPr/>
          <a:lstStyle/>
          <a:p>
            <a:r>
              <a:rPr lang="en-GB" altLang="en-US" sz="3200" dirty="0"/>
              <a:t>DBMSs in the era of Networking</a:t>
            </a:r>
            <a:endParaRPr lang="en-US" dirty="0"/>
          </a:p>
        </p:txBody>
      </p:sp>
    </p:spTree>
    <p:extLst>
      <p:ext uri="{BB962C8B-B14F-4D97-AF65-F5344CB8AC3E}">
        <p14:creationId xmlns:p14="http://schemas.microsoft.com/office/powerpoint/2010/main" val="2486307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7891" name="Rectangle 2">
            <a:extLst>
              <a:ext uri="{FF2B5EF4-FFF2-40B4-BE49-F238E27FC236}">
                <a16:creationId xmlns:a16="http://schemas.microsoft.com/office/drawing/2014/main" id="{783405A8-5CBA-449F-A8F3-FD4A487A80AC}"/>
              </a:ext>
            </a:extLst>
          </p:cNvPr>
          <p:cNvSpPr>
            <a:spLocks noGrp="1" noChangeArrowheads="1"/>
          </p:cNvSpPr>
          <p:nvPr>
            <p:ph type="title"/>
          </p:nvPr>
        </p:nvSpPr>
        <p:spPr>
          <a:xfrm>
            <a:off x="1265467" y="175045"/>
            <a:ext cx="7520001" cy="887360"/>
          </a:xfrm>
        </p:spPr>
        <p:txBody>
          <a:bodyPr/>
          <a:lstStyle/>
          <a:p>
            <a:r>
              <a:rPr lang="en-GB" altLang="en-US" dirty="0">
                <a:latin typeface="+mn-lt"/>
              </a:rPr>
              <a:t>Available copies replication rule</a:t>
            </a:r>
          </a:p>
        </p:txBody>
      </p:sp>
      <p:sp>
        <p:nvSpPr>
          <p:cNvPr id="37892" name="Rectangle 3">
            <a:extLst>
              <a:ext uri="{FF2B5EF4-FFF2-40B4-BE49-F238E27FC236}">
                <a16:creationId xmlns:a16="http://schemas.microsoft.com/office/drawing/2014/main" id="{D0B22B8C-C91F-4E2D-BF52-B7D4B8F69BCC}"/>
              </a:ext>
            </a:extLst>
          </p:cNvPr>
          <p:cNvSpPr>
            <a:spLocks noGrp="1" noChangeArrowheads="1"/>
          </p:cNvSpPr>
          <p:nvPr>
            <p:ph type="body" idx="1"/>
          </p:nvPr>
        </p:nvSpPr>
        <p:spPr>
          <a:xfrm>
            <a:off x="395654" y="1408235"/>
            <a:ext cx="8179777" cy="3245826"/>
          </a:xfrm>
        </p:spPr>
        <p:txBody>
          <a:bodyPr/>
          <a:lstStyle/>
          <a:p>
            <a:pPr marL="0" lvl="1" indent="0">
              <a:lnSpc>
                <a:spcPct val="90000"/>
              </a:lnSpc>
              <a:buNone/>
            </a:pPr>
            <a:r>
              <a:rPr lang="en-GB" altLang="en-US" b="1" dirty="0">
                <a:solidFill>
                  <a:srgbClr val="FF0000"/>
                </a:solidFill>
              </a:rPr>
              <a:t>Before a transaction commits, it checks for failed </a:t>
            </a:r>
            <a:r>
              <a:rPr lang="en-GB" altLang="en-US" b="1">
                <a:solidFill>
                  <a:srgbClr val="FF0000"/>
                </a:solidFill>
              </a:rPr>
              <a:t>and available </a:t>
            </a:r>
            <a:r>
              <a:rPr lang="en-GB" altLang="en-US" b="1" dirty="0">
                <a:solidFill>
                  <a:srgbClr val="FF0000"/>
                </a:solidFill>
              </a:rPr>
              <a:t>servers it has contacted, the set should not change during execution</a:t>
            </a:r>
            <a:r>
              <a:rPr lang="en-GB" altLang="en-US" dirty="0"/>
              <a:t>:</a:t>
            </a:r>
          </a:p>
          <a:p>
            <a:pPr lvl="2">
              <a:lnSpc>
                <a:spcPct val="90000"/>
              </a:lnSpc>
            </a:pPr>
            <a:r>
              <a:rPr lang="en-GB" altLang="en-US" dirty="0"/>
              <a:t>E.g., </a:t>
            </a:r>
            <a:r>
              <a:rPr lang="en-GB" altLang="en-US" i="1" dirty="0"/>
              <a:t>T</a:t>
            </a:r>
            <a:r>
              <a:rPr lang="en-GB" altLang="en-US" dirty="0"/>
              <a:t> would check if X is still available among others. </a:t>
            </a:r>
          </a:p>
          <a:p>
            <a:pPr lvl="2">
              <a:lnSpc>
                <a:spcPct val="90000"/>
              </a:lnSpc>
            </a:pPr>
            <a:r>
              <a:rPr lang="en-GB" altLang="en-US" dirty="0"/>
              <a:t>We said X fails before </a:t>
            </a:r>
            <a:r>
              <a:rPr lang="en-GB" altLang="en-US" i="1" dirty="0"/>
              <a:t>T</a:t>
            </a:r>
            <a:r>
              <a:rPr lang="en-GB" altLang="en-US" dirty="0"/>
              <a:t>’s </a:t>
            </a:r>
            <a:r>
              <a:rPr lang="en-GB" altLang="en-US" i="1" dirty="0"/>
              <a:t>deposit</a:t>
            </a:r>
            <a:r>
              <a:rPr lang="en-GB" altLang="en-US" dirty="0"/>
              <a:t>, in which case, T would have to abort.</a:t>
            </a:r>
          </a:p>
          <a:p>
            <a:pPr lvl="2">
              <a:lnSpc>
                <a:spcPct val="90000"/>
              </a:lnSpc>
            </a:pPr>
            <a:r>
              <a:rPr lang="en-GB" altLang="en-US" dirty="0"/>
              <a:t>Thus no harm can come from this execution now.</a:t>
            </a:r>
          </a:p>
          <a:p>
            <a:pPr lvl="3">
              <a:lnSpc>
                <a:spcPct val="90000"/>
              </a:lnSpc>
            </a:pPr>
            <a:endParaRPr lang="en-GB" altLang="en-US" sz="2400" dirty="0"/>
          </a:p>
          <a:p>
            <a:pPr lvl="2">
              <a:lnSpc>
                <a:spcPct val="90000"/>
              </a:lnSpc>
            </a:pPr>
            <a:endParaRPr lang="en-GB" altLang="en-US" sz="1292" dirty="0"/>
          </a:p>
        </p:txBody>
      </p:sp>
      <p:grpSp>
        <p:nvGrpSpPr>
          <p:cNvPr id="37894" name="Group 22">
            <a:extLst>
              <a:ext uri="{FF2B5EF4-FFF2-40B4-BE49-F238E27FC236}">
                <a16:creationId xmlns:a16="http://schemas.microsoft.com/office/drawing/2014/main" id="{B4793FFB-E26C-4E3A-93E9-348764B66B56}"/>
              </a:ext>
            </a:extLst>
          </p:cNvPr>
          <p:cNvGrpSpPr>
            <a:grpSpLocks/>
          </p:cNvGrpSpPr>
          <p:nvPr/>
        </p:nvGrpSpPr>
        <p:grpSpPr bwMode="auto">
          <a:xfrm>
            <a:off x="1849389" y="3597307"/>
            <a:ext cx="3285392" cy="1266092"/>
            <a:chOff x="632" y="3181"/>
            <a:chExt cx="2070" cy="864"/>
          </a:xfrm>
        </p:grpSpPr>
        <p:sp>
          <p:nvSpPr>
            <p:cNvPr id="37896" name="Rectangle 23">
              <a:extLst>
                <a:ext uri="{FF2B5EF4-FFF2-40B4-BE49-F238E27FC236}">
                  <a16:creationId xmlns:a16="http://schemas.microsoft.com/office/drawing/2014/main" id="{9E808508-6557-4759-9E5C-40BC028CBF78}"/>
                </a:ext>
              </a:extLst>
            </p:cNvPr>
            <p:cNvSpPr>
              <a:spLocks noChangeArrowheads="1"/>
            </p:cNvSpPr>
            <p:nvPr/>
          </p:nvSpPr>
          <p:spPr bwMode="auto">
            <a:xfrm>
              <a:off x="2044" y="3820"/>
              <a:ext cx="80" cy="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r>
                <a:rPr lang="en-GB" altLang="en-US" sz="1477" i="1">
                  <a:solidFill>
                    <a:srgbClr val="000000"/>
                  </a:solidFill>
                  <a:latin typeface="Arial" panose="020B0604020202020204" pitchFamily="34" charset="0"/>
                </a:rPr>
                <a:t>Y</a:t>
              </a:r>
              <a:endParaRPr lang="en-GB" altLang="en-US" sz="2215" i="1"/>
            </a:p>
          </p:txBody>
        </p:sp>
        <p:sp>
          <p:nvSpPr>
            <p:cNvPr id="37897" name="Rectangle 24">
              <a:extLst>
                <a:ext uri="{FF2B5EF4-FFF2-40B4-BE49-F238E27FC236}">
                  <a16:creationId xmlns:a16="http://schemas.microsoft.com/office/drawing/2014/main" id="{EDC32D93-9BD0-4B68-8524-86F564B469B5}"/>
                </a:ext>
              </a:extLst>
            </p:cNvPr>
            <p:cNvSpPr>
              <a:spLocks noChangeArrowheads="1"/>
            </p:cNvSpPr>
            <p:nvPr/>
          </p:nvSpPr>
          <p:spPr bwMode="auto">
            <a:xfrm>
              <a:off x="632" y="3181"/>
              <a:ext cx="2070" cy="864"/>
            </a:xfrm>
            <a:prstGeom prst="rect">
              <a:avLst/>
            </a:prstGeom>
            <a:solidFill>
              <a:srgbClr val="FFDC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endParaRPr lang="en-AU" altLang="en-US" sz="2215"/>
            </a:p>
          </p:txBody>
        </p:sp>
        <p:sp>
          <p:nvSpPr>
            <p:cNvPr id="37898" name="Rectangle 25">
              <a:extLst>
                <a:ext uri="{FF2B5EF4-FFF2-40B4-BE49-F238E27FC236}">
                  <a16:creationId xmlns:a16="http://schemas.microsoft.com/office/drawing/2014/main" id="{46D71AEE-F048-4544-94D0-0036F59DBCD8}"/>
                </a:ext>
              </a:extLst>
            </p:cNvPr>
            <p:cNvSpPr>
              <a:spLocks noChangeArrowheads="1"/>
            </p:cNvSpPr>
            <p:nvPr/>
          </p:nvSpPr>
          <p:spPr bwMode="auto">
            <a:xfrm>
              <a:off x="782" y="3408"/>
              <a:ext cx="494" cy="581"/>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endParaRPr lang="en-AU" altLang="en-US" sz="2215"/>
            </a:p>
          </p:txBody>
        </p:sp>
        <p:sp>
          <p:nvSpPr>
            <p:cNvPr id="37899" name="Oval 26">
              <a:extLst>
                <a:ext uri="{FF2B5EF4-FFF2-40B4-BE49-F238E27FC236}">
                  <a16:creationId xmlns:a16="http://schemas.microsoft.com/office/drawing/2014/main" id="{357282C0-4758-4C1C-9850-C64C7A842C66}"/>
                </a:ext>
              </a:extLst>
            </p:cNvPr>
            <p:cNvSpPr>
              <a:spLocks noChangeArrowheads="1"/>
            </p:cNvSpPr>
            <p:nvPr/>
          </p:nvSpPr>
          <p:spPr bwMode="auto">
            <a:xfrm>
              <a:off x="934" y="3592"/>
              <a:ext cx="219" cy="227"/>
            </a:xfrm>
            <a:prstGeom prst="ellipse">
              <a:avLst/>
            </a:prstGeom>
            <a:solidFill>
              <a:srgbClr val="FFFFFF"/>
            </a:solidFill>
            <a:ln w="36513">
              <a:solidFill>
                <a:srgbClr val="000000"/>
              </a:solidFill>
              <a:round/>
              <a:headEnd/>
              <a:tailEnd/>
            </a:ln>
          </p:spPr>
          <p:txBody>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endParaRPr lang="en-AU" altLang="en-US" sz="2215"/>
            </a:p>
          </p:txBody>
        </p:sp>
        <p:sp>
          <p:nvSpPr>
            <p:cNvPr id="37900" name="Rectangle 27">
              <a:extLst>
                <a:ext uri="{FF2B5EF4-FFF2-40B4-BE49-F238E27FC236}">
                  <a16:creationId xmlns:a16="http://schemas.microsoft.com/office/drawing/2014/main" id="{46325409-05FA-4AAE-AA85-8F7E9500954B}"/>
                </a:ext>
              </a:extLst>
            </p:cNvPr>
            <p:cNvSpPr>
              <a:spLocks noChangeArrowheads="1"/>
            </p:cNvSpPr>
            <p:nvPr/>
          </p:nvSpPr>
          <p:spPr bwMode="auto">
            <a:xfrm>
              <a:off x="1015" y="3630"/>
              <a:ext cx="80" cy="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r>
                <a:rPr lang="en-GB" altLang="en-US" sz="1477" i="1">
                  <a:solidFill>
                    <a:srgbClr val="000000"/>
                  </a:solidFill>
                  <a:latin typeface="Arial" panose="020B0604020202020204" pitchFamily="34" charset="0"/>
                </a:rPr>
                <a:t>A</a:t>
              </a:r>
              <a:endParaRPr lang="en-GB" altLang="en-US" sz="2215" i="1"/>
            </a:p>
          </p:txBody>
        </p:sp>
        <p:sp>
          <p:nvSpPr>
            <p:cNvPr id="37901" name="Rectangle 28">
              <a:extLst>
                <a:ext uri="{FF2B5EF4-FFF2-40B4-BE49-F238E27FC236}">
                  <a16:creationId xmlns:a16="http://schemas.microsoft.com/office/drawing/2014/main" id="{66309321-DB51-414B-8D9D-091DA351BB66}"/>
                </a:ext>
              </a:extLst>
            </p:cNvPr>
            <p:cNvSpPr>
              <a:spLocks noChangeArrowheads="1"/>
            </p:cNvSpPr>
            <p:nvPr/>
          </p:nvSpPr>
          <p:spPr bwMode="auto">
            <a:xfrm>
              <a:off x="837" y="3820"/>
              <a:ext cx="80" cy="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r>
                <a:rPr lang="en-GB" altLang="en-US" sz="1477" i="1">
                  <a:solidFill>
                    <a:srgbClr val="000000"/>
                  </a:solidFill>
                  <a:latin typeface="Arial" panose="020B0604020202020204" pitchFamily="34" charset="0"/>
                </a:rPr>
                <a:t>X</a:t>
              </a:r>
              <a:endParaRPr lang="en-GB" altLang="en-US" sz="2215" i="1"/>
            </a:p>
          </p:txBody>
        </p:sp>
        <p:sp>
          <p:nvSpPr>
            <p:cNvPr id="37902" name="Rectangle 29">
              <a:extLst>
                <a:ext uri="{FF2B5EF4-FFF2-40B4-BE49-F238E27FC236}">
                  <a16:creationId xmlns:a16="http://schemas.microsoft.com/office/drawing/2014/main" id="{83267966-14B4-4B0C-AA0B-4BEAD1B76941}"/>
                </a:ext>
              </a:extLst>
            </p:cNvPr>
            <p:cNvSpPr>
              <a:spLocks noChangeArrowheads="1"/>
            </p:cNvSpPr>
            <p:nvPr/>
          </p:nvSpPr>
          <p:spPr bwMode="auto">
            <a:xfrm>
              <a:off x="2003" y="3408"/>
              <a:ext cx="493" cy="581"/>
            </a:xfrm>
            <a:prstGeom prst="rect">
              <a:avLst/>
            </a:prstGeom>
            <a:solidFill>
              <a:srgbClr val="D9AA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endParaRPr lang="en-AU" altLang="en-US" sz="2215"/>
            </a:p>
          </p:txBody>
        </p:sp>
        <p:sp>
          <p:nvSpPr>
            <p:cNvPr id="37903" name="Rectangle 30">
              <a:extLst>
                <a:ext uri="{FF2B5EF4-FFF2-40B4-BE49-F238E27FC236}">
                  <a16:creationId xmlns:a16="http://schemas.microsoft.com/office/drawing/2014/main" id="{08D830F3-8926-4CCD-B91F-36BB2895B699}"/>
                </a:ext>
              </a:extLst>
            </p:cNvPr>
            <p:cNvSpPr>
              <a:spLocks noChangeArrowheads="1"/>
            </p:cNvSpPr>
            <p:nvPr/>
          </p:nvSpPr>
          <p:spPr bwMode="auto">
            <a:xfrm>
              <a:off x="2044" y="3820"/>
              <a:ext cx="80" cy="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r>
                <a:rPr lang="en-GB" altLang="en-US" sz="1477" i="1">
                  <a:solidFill>
                    <a:srgbClr val="000000"/>
                  </a:solidFill>
                  <a:latin typeface="Arial" panose="020B0604020202020204" pitchFamily="34" charset="0"/>
                </a:rPr>
                <a:t>Y</a:t>
              </a:r>
              <a:endParaRPr lang="en-GB" altLang="en-US" sz="2215" i="1"/>
            </a:p>
          </p:txBody>
        </p:sp>
        <p:sp>
          <p:nvSpPr>
            <p:cNvPr id="37904" name="Oval 31">
              <a:extLst>
                <a:ext uri="{FF2B5EF4-FFF2-40B4-BE49-F238E27FC236}">
                  <a16:creationId xmlns:a16="http://schemas.microsoft.com/office/drawing/2014/main" id="{2F18ABE9-9A6C-40AE-ADB6-3B3067D53D9A}"/>
                </a:ext>
              </a:extLst>
            </p:cNvPr>
            <p:cNvSpPr>
              <a:spLocks noChangeArrowheads="1"/>
            </p:cNvSpPr>
            <p:nvPr/>
          </p:nvSpPr>
          <p:spPr bwMode="auto">
            <a:xfrm>
              <a:off x="2140" y="3543"/>
              <a:ext cx="233" cy="228"/>
            </a:xfrm>
            <a:prstGeom prst="ellipse">
              <a:avLst/>
            </a:prstGeom>
            <a:solidFill>
              <a:srgbClr val="FFFFFF"/>
            </a:solidFill>
            <a:ln w="36513">
              <a:solidFill>
                <a:srgbClr val="000000"/>
              </a:solidFill>
              <a:round/>
              <a:headEnd/>
              <a:tailEnd/>
            </a:ln>
          </p:spPr>
          <p:txBody>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endParaRPr lang="en-AU" altLang="en-US" sz="2215"/>
            </a:p>
          </p:txBody>
        </p:sp>
        <p:sp>
          <p:nvSpPr>
            <p:cNvPr id="37905" name="Rectangle 32">
              <a:extLst>
                <a:ext uri="{FF2B5EF4-FFF2-40B4-BE49-F238E27FC236}">
                  <a16:creationId xmlns:a16="http://schemas.microsoft.com/office/drawing/2014/main" id="{4BBCEE92-CA81-4B61-8ED5-73719BEFB8FD}"/>
                </a:ext>
              </a:extLst>
            </p:cNvPr>
            <p:cNvSpPr>
              <a:spLocks noChangeArrowheads="1"/>
            </p:cNvSpPr>
            <p:nvPr/>
          </p:nvSpPr>
          <p:spPr bwMode="auto">
            <a:xfrm>
              <a:off x="2222" y="3601"/>
              <a:ext cx="80" cy="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r>
                <a:rPr lang="en-GB" altLang="en-US" sz="1477">
                  <a:solidFill>
                    <a:srgbClr val="000000"/>
                  </a:solidFill>
                  <a:latin typeface="Arial" panose="020B0604020202020204" pitchFamily="34" charset="0"/>
                </a:rPr>
                <a:t>A</a:t>
              </a:r>
              <a:endParaRPr lang="en-GB" altLang="en-US" sz="2215"/>
            </a:p>
          </p:txBody>
        </p:sp>
        <p:grpSp>
          <p:nvGrpSpPr>
            <p:cNvPr id="37906" name="Group 33">
              <a:extLst>
                <a:ext uri="{FF2B5EF4-FFF2-40B4-BE49-F238E27FC236}">
                  <a16:creationId xmlns:a16="http://schemas.microsoft.com/office/drawing/2014/main" id="{74DF25A2-3D00-4C8B-B974-D4BAE3070C90}"/>
                </a:ext>
              </a:extLst>
            </p:cNvPr>
            <p:cNvGrpSpPr>
              <a:grpSpLocks/>
            </p:cNvGrpSpPr>
            <p:nvPr/>
          </p:nvGrpSpPr>
          <p:grpSpPr bwMode="auto">
            <a:xfrm>
              <a:off x="738" y="3367"/>
              <a:ext cx="562" cy="636"/>
              <a:chOff x="738" y="3367"/>
              <a:chExt cx="562" cy="636"/>
            </a:xfrm>
          </p:grpSpPr>
          <p:sp>
            <p:nvSpPr>
              <p:cNvPr id="37907" name="Line 34">
                <a:extLst>
                  <a:ext uri="{FF2B5EF4-FFF2-40B4-BE49-F238E27FC236}">
                    <a16:creationId xmlns:a16="http://schemas.microsoft.com/office/drawing/2014/main" id="{939BA8B7-D3E8-47BE-9923-3D67073A9B31}"/>
                  </a:ext>
                </a:extLst>
              </p:cNvPr>
              <p:cNvSpPr>
                <a:spLocks noChangeShapeType="1"/>
              </p:cNvSpPr>
              <p:nvPr/>
            </p:nvSpPr>
            <p:spPr bwMode="auto">
              <a:xfrm>
                <a:off x="756" y="3367"/>
                <a:ext cx="536" cy="633"/>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sz="1662"/>
              </a:p>
            </p:txBody>
          </p:sp>
          <p:sp>
            <p:nvSpPr>
              <p:cNvPr id="37908" name="Line 35">
                <a:extLst>
                  <a:ext uri="{FF2B5EF4-FFF2-40B4-BE49-F238E27FC236}">
                    <a16:creationId xmlns:a16="http://schemas.microsoft.com/office/drawing/2014/main" id="{1314AE5E-9A40-4449-9EC2-7A2108FDBB0B}"/>
                  </a:ext>
                </a:extLst>
              </p:cNvPr>
              <p:cNvSpPr>
                <a:spLocks noChangeShapeType="1"/>
              </p:cNvSpPr>
              <p:nvPr/>
            </p:nvSpPr>
            <p:spPr bwMode="auto">
              <a:xfrm flipV="1">
                <a:off x="738" y="3414"/>
                <a:ext cx="562" cy="589"/>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sz="1662"/>
              </a:p>
            </p:txBody>
          </p:sp>
        </p:grpSp>
      </p:grpSp>
      <p:sp>
        <p:nvSpPr>
          <p:cNvPr id="2" name="Oval 1">
            <a:extLst>
              <a:ext uri="{FF2B5EF4-FFF2-40B4-BE49-F238E27FC236}">
                <a16:creationId xmlns:a16="http://schemas.microsoft.com/office/drawing/2014/main" id="{1BB78C85-E19D-4BF4-ADB5-8CF47D4522C1}"/>
              </a:ext>
            </a:extLst>
          </p:cNvPr>
          <p:cNvSpPr/>
          <p:nvPr/>
        </p:nvSpPr>
        <p:spPr>
          <a:xfrm>
            <a:off x="1698171" y="3592286"/>
            <a:ext cx="1611086" cy="1578428"/>
          </a:xfrm>
          <a:prstGeom prst="ellipse">
            <a:avLst/>
          </a:prstGeom>
          <a:solidFill>
            <a:srgbClr val="FF0000">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BCAD9863-0434-44F9-A667-B8B16E2A364F}"/>
    </a:ext>
  </a:extLst>
</a:theme>
</file>

<file path=ppt/theme/theme2.xml><?xml version="1.0" encoding="utf-8"?>
<a:theme xmlns:a="http://schemas.openxmlformats.org/drawingml/2006/main" name="University of Melbourne Patterns">
  <a:themeElements>
    <a:clrScheme name="University of Melbourne Patterns">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634621EA-2EBA-413F-838D-A55D20DCED68}"/>
    </a:ext>
  </a:extLst>
</a:theme>
</file>

<file path=ppt/theme/theme3.xml><?xml version="1.0" encoding="utf-8"?>
<a:theme xmlns:a="http://schemas.openxmlformats.org/drawingml/2006/main" name="University of Melbourne-Layout B">
  <a:themeElements>
    <a:clrScheme name="University of Melbourne-Layout B">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C8CA260C-D61C-4B41-82A3-DC26F36DCC6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1_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4x3" id="{BDD74A5E-40DF-4BE2-A2E2-8F4B3D2BF403}" vid="{46240DC9-CC04-46E8-AB02-02D360500105}"/>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C0C26A48D83E246BCC180686CF30DBF" ma:contentTypeVersion="10" ma:contentTypeDescription="Create a new document." ma:contentTypeScope="" ma:versionID="f5fb637efab97b422617e6128cfefb55">
  <xsd:schema xmlns:xsd="http://www.w3.org/2001/XMLSchema" xmlns:xs="http://www.w3.org/2001/XMLSchema" xmlns:p="http://schemas.microsoft.com/office/2006/metadata/properties" xmlns:ns3="149c9475-b3c6-4a4d-b863-18cafd376046" xmlns:ns4="42c67906-633c-464e-8a7c-44fa02feb595" targetNamespace="http://schemas.microsoft.com/office/2006/metadata/properties" ma:root="true" ma:fieldsID="895bc302b95148f97059786eaf738e2d" ns3:_="" ns4:_="">
    <xsd:import namespace="149c9475-b3c6-4a4d-b863-18cafd376046"/>
    <xsd:import namespace="42c67906-633c-464e-8a7c-44fa02feb595"/>
    <xsd:element name="properties">
      <xsd:complexType>
        <xsd:sequence>
          <xsd:element name="documentManagement">
            <xsd:complexType>
              <xsd:all>
                <xsd:element ref="ns3:SharedWithUsers"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9c9475-b3c6-4a4d-b863-18cafd3760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42c67906-633c-464e-8a7c-44fa02feb595" elementFormDefault="qualified">
    <xsd:import namespace="http://schemas.microsoft.com/office/2006/documentManagement/types"/>
    <xsd:import namespace="http://schemas.microsoft.com/office/infopath/2007/PartnerControls"/>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2808BBE-B09E-4051-BDC7-5E4C9BD7B3C0}">
  <ds:schemaRefs>
    <ds:schemaRef ds:uri="http://schemas.microsoft.com/sharepoint/v3/contenttype/forms"/>
  </ds:schemaRefs>
</ds:datastoreItem>
</file>

<file path=customXml/itemProps2.xml><?xml version="1.0" encoding="utf-8"?>
<ds:datastoreItem xmlns:ds="http://schemas.openxmlformats.org/officeDocument/2006/customXml" ds:itemID="{33B11E67-18BF-4814-AA0E-FEE043F702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49c9475-b3c6-4a4d-b863-18cafd376046"/>
    <ds:schemaRef ds:uri="42c67906-633c-464e-8a7c-44fa02feb5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907807C-512F-477E-9759-255DD4FFE893}">
  <ds:schemaRefs>
    <ds:schemaRef ds:uri="http://schemas.microsoft.com/office/2006/metadata/properties"/>
    <ds:schemaRef ds:uri="42c67906-633c-464e-8a7c-44fa02feb595"/>
    <ds:schemaRef ds:uri="http://www.w3.org/XML/1998/namespace"/>
    <ds:schemaRef ds:uri="149c9475-b3c6-4a4d-b863-18cafd376046"/>
    <ds:schemaRef ds:uri="http://purl.org/dc/terms/"/>
    <ds:schemaRef ds:uri="http://purl.org/dc/elements/1.1/"/>
    <ds:schemaRef ds:uri="http://purl.org/dc/dcmitype/"/>
    <ds:schemaRef ds:uri="http://schemas.microsoft.com/office/2006/documentManagement/type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University of Melbourne</Template>
  <TotalTime>47675</TotalTime>
  <Words>725</Words>
  <Application>Microsoft Macintosh PowerPoint</Application>
  <PresentationFormat>On-screen Show (4:3)</PresentationFormat>
  <Paragraphs>123</Paragraphs>
  <Slides>15</Slides>
  <Notes>6</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15</vt:i4>
      </vt:variant>
    </vt:vector>
  </HeadingPairs>
  <TitlesOfParts>
    <vt:vector size="27" baseType="lpstr">
      <vt:lpstr>DengXian</vt:lpstr>
      <vt:lpstr>Arial</vt:lpstr>
      <vt:lpstr>Calibri</vt:lpstr>
      <vt:lpstr>Georgia</vt:lpstr>
      <vt:lpstr>Times</vt:lpstr>
      <vt:lpstr>Times New Roman</vt:lpstr>
      <vt:lpstr>Wingdings</vt:lpstr>
      <vt:lpstr>University of Melbourne</vt:lpstr>
      <vt:lpstr>University of Melbourne Patterns</vt:lpstr>
      <vt:lpstr>University of Melbourne-Layout B</vt:lpstr>
      <vt:lpstr>Office Theme</vt:lpstr>
      <vt:lpstr>1_University of Melbourne</vt:lpstr>
      <vt:lpstr>COMP90050  Advanced Database Systems</vt:lpstr>
      <vt:lpstr>Today’s topics</vt:lpstr>
      <vt:lpstr>DBMSs in the era of Networking</vt:lpstr>
      <vt:lpstr>Atomicity in distributed DB</vt:lpstr>
      <vt:lpstr>DBMSs in the era of Networking</vt:lpstr>
      <vt:lpstr>Concurrency in distributed DB</vt:lpstr>
      <vt:lpstr>When/how will a node know when to release the locks of a transaction?</vt:lpstr>
      <vt:lpstr>DBMSs in the era of Networking</vt:lpstr>
      <vt:lpstr>Available copies replication rule</vt:lpstr>
      <vt:lpstr>Available copies replication rule</vt:lpstr>
      <vt:lpstr>The CAP Theorem</vt:lpstr>
      <vt:lpstr>Different design choices based on CAP theorem: Examples</vt:lpstr>
      <vt:lpstr>Different design choices based on CAP theorem: Examples</vt:lpstr>
      <vt:lpstr>Core Concepts of Database management system </vt:lpstr>
      <vt:lpstr>Q/A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 B  with image </dc:title>
  <dc:creator>Farhana Choudhury</dc:creator>
  <cp:lastModifiedBy>Farhana Choudhury</cp:lastModifiedBy>
  <cp:revision>173</cp:revision>
  <dcterms:created xsi:type="dcterms:W3CDTF">2020-12-03T11:09:26Z</dcterms:created>
  <dcterms:modified xsi:type="dcterms:W3CDTF">2024-10-09T01:57:42Z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0x0101008C0C26A48D83E246BCC180686CF30DBF</vt:lpwstr>
  </property>
</Properties>
</file>

<file path=docProps/thumbnail.jpeg>
</file>